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embeddings/oleObject1.bin" ContentType="application/vnd.openxmlformats-officedocument.oleObject"/>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embeddings/oleObject2.bin" ContentType="application/vnd.openxmlformats-officedocument.oleObject"/>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0" r:id="rId1"/>
  </p:sldMasterIdLst>
  <p:notesMasterIdLst>
    <p:notesMasterId r:id="rId88"/>
  </p:notesMasterIdLst>
  <p:handoutMasterIdLst>
    <p:handoutMasterId r:id="rId89"/>
  </p:handoutMasterIdLst>
  <p:sldIdLst>
    <p:sldId id="1900" r:id="rId2"/>
    <p:sldId id="1901" r:id="rId3"/>
    <p:sldId id="2019" r:id="rId4"/>
    <p:sldId id="1902" r:id="rId5"/>
    <p:sldId id="1942" r:id="rId6"/>
    <p:sldId id="1943" r:id="rId7"/>
    <p:sldId id="1928" r:id="rId8"/>
    <p:sldId id="1944" r:id="rId9"/>
    <p:sldId id="1946" r:id="rId10"/>
    <p:sldId id="1947" r:id="rId11"/>
    <p:sldId id="1948" r:id="rId12"/>
    <p:sldId id="1949" r:id="rId13"/>
    <p:sldId id="1950" r:id="rId14"/>
    <p:sldId id="1951" r:id="rId15"/>
    <p:sldId id="1954" r:id="rId16"/>
    <p:sldId id="1955" r:id="rId17"/>
    <p:sldId id="1956" r:id="rId18"/>
    <p:sldId id="1966" r:id="rId19"/>
    <p:sldId id="2020" r:id="rId20"/>
    <p:sldId id="2021" r:id="rId21"/>
    <p:sldId id="2022" r:id="rId22"/>
    <p:sldId id="1958" r:id="rId23"/>
    <p:sldId id="2015" r:id="rId24"/>
    <p:sldId id="1968" r:id="rId25"/>
    <p:sldId id="1970" r:id="rId26"/>
    <p:sldId id="2023" r:id="rId27"/>
    <p:sldId id="1963" r:id="rId28"/>
    <p:sldId id="2024" r:id="rId29"/>
    <p:sldId id="1965" r:id="rId30"/>
    <p:sldId id="1929" r:id="rId31"/>
    <p:sldId id="1972" r:id="rId32"/>
    <p:sldId id="1973" r:id="rId33"/>
    <p:sldId id="2032" r:id="rId34"/>
    <p:sldId id="2033" r:id="rId35"/>
    <p:sldId id="2034" r:id="rId36"/>
    <p:sldId id="2035" r:id="rId37"/>
    <p:sldId id="2036" r:id="rId38"/>
    <p:sldId id="2037" r:id="rId39"/>
    <p:sldId id="2038" r:id="rId40"/>
    <p:sldId id="1927" r:id="rId41"/>
    <p:sldId id="1974" r:id="rId42"/>
    <p:sldId id="1930" r:id="rId43"/>
    <p:sldId id="1931" r:id="rId44"/>
    <p:sldId id="1975" r:id="rId45"/>
    <p:sldId id="1976" r:id="rId46"/>
    <p:sldId id="1977" r:id="rId47"/>
    <p:sldId id="1978" r:id="rId48"/>
    <p:sldId id="1979" r:id="rId49"/>
    <p:sldId id="1980" r:id="rId50"/>
    <p:sldId id="1981" r:id="rId51"/>
    <p:sldId id="1982" r:id="rId52"/>
    <p:sldId id="2016" r:id="rId53"/>
    <p:sldId id="1984" r:id="rId54"/>
    <p:sldId id="1985" r:id="rId55"/>
    <p:sldId id="1986" r:id="rId56"/>
    <p:sldId id="1992" r:id="rId57"/>
    <p:sldId id="1993" r:id="rId58"/>
    <p:sldId id="1936" r:id="rId59"/>
    <p:sldId id="1997" r:id="rId60"/>
    <p:sldId id="1996" r:id="rId61"/>
    <p:sldId id="1937" r:id="rId62"/>
    <p:sldId id="1998" r:id="rId63"/>
    <p:sldId id="2025" r:id="rId64"/>
    <p:sldId id="2027" r:id="rId65"/>
    <p:sldId id="1999" r:id="rId66"/>
    <p:sldId id="2026" r:id="rId67"/>
    <p:sldId id="2001" r:id="rId68"/>
    <p:sldId id="2002" r:id="rId69"/>
    <p:sldId id="1994" r:id="rId70"/>
    <p:sldId id="2031" r:id="rId71"/>
    <p:sldId id="1934" r:id="rId72"/>
    <p:sldId id="1939" r:id="rId73"/>
    <p:sldId id="1935" r:id="rId74"/>
    <p:sldId id="1938" r:id="rId75"/>
    <p:sldId id="2003" r:id="rId76"/>
    <p:sldId id="2004" r:id="rId77"/>
    <p:sldId id="2005" r:id="rId78"/>
    <p:sldId id="2029" r:id="rId79"/>
    <p:sldId id="2030" r:id="rId80"/>
    <p:sldId id="1941" r:id="rId81"/>
    <p:sldId id="1802" r:id="rId82"/>
    <p:sldId id="2012" r:id="rId83"/>
    <p:sldId id="2013" r:id="rId84"/>
    <p:sldId id="2028" r:id="rId85"/>
    <p:sldId id="2011" r:id="rId86"/>
    <p:sldId id="2014" r:id="rId87"/>
  </p:sldIdLst>
  <p:sldSz cx="9144000" cy="6858000" type="screen4x3"/>
  <p:notesSz cx="6985000" cy="9271000"/>
  <p:defaultTextStyle>
    <a:defPPr>
      <a:defRPr lang="en-US"/>
    </a:defPPr>
    <a:lvl1pPr algn="l" rtl="0" fontAlgn="base">
      <a:spcBef>
        <a:spcPct val="0"/>
      </a:spcBef>
      <a:spcAft>
        <a:spcPct val="0"/>
      </a:spcAft>
      <a:defRPr sz="2400" kern="1200">
        <a:solidFill>
          <a:schemeClr val="tx1"/>
        </a:solidFill>
        <a:latin typeface="Times New Roman" pitchFamily="-109" charset="0"/>
        <a:ea typeface="ＭＳ Ｐゴシック" pitchFamily="-109" charset="-128"/>
        <a:cs typeface="ＭＳ Ｐゴシック" pitchFamily="-109" charset="-128"/>
      </a:defRPr>
    </a:lvl1pPr>
    <a:lvl2pPr marL="457200" algn="l" rtl="0" fontAlgn="base">
      <a:spcBef>
        <a:spcPct val="0"/>
      </a:spcBef>
      <a:spcAft>
        <a:spcPct val="0"/>
      </a:spcAft>
      <a:defRPr sz="2400" kern="1200">
        <a:solidFill>
          <a:schemeClr val="tx1"/>
        </a:solidFill>
        <a:latin typeface="Times New Roman" pitchFamily="-109" charset="0"/>
        <a:ea typeface="ＭＳ Ｐゴシック" pitchFamily="-109" charset="-128"/>
        <a:cs typeface="ＭＳ Ｐゴシック" pitchFamily="-109" charset="-128"/>
      </a:defRPr>
    </a:lvl2pPr>
    <a:lvl3pPr marL="914400" algn="l" rtl="0" fontAlgn="base">
      <a:spcBef>
        <a:spcPct val="0"/>
      </a:spcBef>
      <a:spcAft>
        <a:spcPct val="0"/>
      </a:spcAft>
      <a:defRPr sz="2400" kern="1200">
        <a:solidFill>
          <a:schemeClr val="tx1"/>
        </a:solidFill>
        <a:latin typeface="Times New Roman" pitchFamily="-109" charset="0"/>
        <a:ea typeface="ＭＳ Ｐゴシック" pitchFamily="-109" charset="-128"/>
        <a:cs typeface="ＭＳ Ｐゴシック" pitchFamily="-109" charset="-128"/>
      </a:defRPr>
    </a:lvl3pPr>
    <a:lvl4pPr marL="1371600" algn="l" rtl="0" fontAlgn="base">
      <a:spcBef>
        <a:spcPct val="0"/>
      </a:spcBef>
      <a:spcAft>
        <a:spcPct val="0"/>
      </a:spcAft>
      <a:defRPr sz="2400" kern="1200">
        <a:solidFill>
          <a:schemeClr val="tx1"/>
        </a:solidFill>
        <a:latin typeface="Times New Roman" pitchFamily="-109" charset="0"/>
        <a:ea typeface="ＭＳ Ｐゴシック" pitchFamily="-109" charset="-128"/>
        <a:cs typeface="ＭＳ Ｐゴシック" pitchFamily="-109" charset="-128"/>
      </a:defRPr>
    </a:lvl4pPr>
    <a:lvl5pPr marL="1828800" algn="l" rtl="0" fontAlgn="base">
      <a:spcBef>
        <a:spcPct val="0"/>
      </a:spcBef>
      <a:spcAft>
        <a:spcPct val="0"/>
      </a:spcAft>
      <a:defRPr sz="2400" kern="1200">
        <a:solidFill>
          <a:schemeClr val="tx1"/>
        </a:solidFill>
        <a:latin typeface="Times New Roman" pitchFamily="-109" charset="0"/>
        <a:ea typeface="ＭＳ Ｐゴシック" pitchFamily="-109" charset="-128"/>
        <a:cs typeface="ＭＳ Ｐゴシック" pitchFamily="-109" charset="-128"/>
      </a:defRPr>
    </a:lvl5pPr>
    <a:lvl6pPr marL="2286000" algn="l" defTabSz="457200" rtl="0" eaLnBrk="1" latinLnBrk="0" hangingPunct="1">
      <a:defRPr sz="2400" kern="1200">
        <a:solidFill>
          <a:schemeClr val="tx1"/>
        </a:solidFill>
        <a:latin typeface="Times New Roman" pitchFamily="-109" charset="0"/>
        <a:ea typeface="ＭＳ Ｐゴシック" pitchFamily="-109" charset="-128"/>
        <a:cs typeface="ＭＳ Ｐゴシック" pitchFamily="-109" charset="-128"/>
      </a:defRPr>
    </a:lvl6pPr>
    <a:lvl7pPr marL="2743200" algn="l" defTabSz="457200" rtl="0" eaLnBrk="1" latinLnBrk="0" hangingPunct="1">
      <a:defRPr sz="2400" kern="1200">
        <a:solidFill>
          <a:schemeClr val="tx1"/>
        </a:solidFill>
        <a:latin typeface="Times New Roman" pitchFamily="-109" charset="0"/>
        <a:ea typeface="ＭＳ Ｐゴシック" pitchFamily="-109" charset="-128"/>
        <a:cs typeface="ＭＳ Ｐゴシック" pitchFamily="-109" charset="-128"/>
      </a:defRPr>
    </a:lvl7pPr>
    <a:lvl8pPr marL="3200400" algn="l" defTabSz="457200" rtl="0" eaLnBrk="1" latinLnBrk="0" hangingPunct="1">
      <a:defRPr sz="2400" kern="1200">
        <a:solidFill>
          <a:schemeClr val="tx1"/>
        </a:solidFill>
        <a:latin typeface="Times New Roman" pitchFamily="-109" charset="0"/>
        <a:ea typeface="ＭＳ Ｐゴシック" pitchFamily="-109" charset="-128"/>
        <a:cs typeface="ＭＳ Ｐゴシック" pitchFamily="-109" charset="-128"/>
      </a:defRPr>
    </a:lvl8pPr>
    <a:lvl9pPr marL="3657600" algn="l" defTabSz="457200" rtl="0" eaLnBrk="1" latinLnBrk="0" hangingPunct="1">
      <a:defRPr sz="2400" kern="1200">
        <a:solidFill>
          <a:schemeClr val="tx1"/>
        </a:solidFill>
        <a:latin typeface="Times New Roman" pitchFamily="-109" charset="0"/>
        <a:ea typeface="ＭＳ Ｐゴシック" pitchFamily="-109" charset="-128"/>
        <a:cs typeface="ＭＳ Ｐゴシック" pitchFamily="-109"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AFA"/>
    <a:srgbClr val="9900FF"/>
    <a:srgbClr val="CC0099"/>
    <a:srgbClr val="FFCC99"/>
    <a:srgbClr val="66FF33"/>
    <a:srgbClr val="00FF00"/>
    <a:srgbClr val="00CC66"/>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50" d="100"/>
          <a:sy n="150" d="100"/>
        </p:scale>
        <p:origin x="-672" y="-208"/>
      </p:cViewPr>
      <p:guideLst>
        <p:guide orient="horz" pos="2112"/>
        <p:guide orient="horz" pos="342"/>
        <p:guide orient="horz" pos="3487"/>
        <p:guide orient="horz" pos="4150"/>
        <p:guide pos="2880"/>
        <p:guide pos="183"/>
        <p:guide pos="462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6" d="100"/>
          <a:sy n="86" d="100"/>
        </p:scale>
        <p:origin x="-2176" y="-104"/>
      </p:cViewPr>
      <p:guideLst>
        <p:guide orient="horz" pos="2920"/>
        <p:guide pos="2200"/>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printerSettings" Target="printerSettings/printerSettings1.bin"/><Relationship Id="rId91" Type="http://schemas.openxmlformats.org/officeDocument/2006/relationships/presProps" Target="presProps.xml"/><Relationship Id="rId92" Type="http://schemas.openxmlformats.org/officeDocument/2006/relationships/viewProps" Target="viewProps.xml"/><Relationship Id="rId93" Type="http://schemas.openxmlformats.org/officeDocument/2006/relationships/theme" Target="theme/theme1.xml"/><Relationship Id="rId94"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notesMaster" Target="notesMasters/notesMaster1.xml"/><Relationship Id="rId89"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594" name="Rectangle 2"/>
          <p:cNvSpPr>
            <a:spLocks noGrp="1" noChangeArrowheads="1"/>
          </p:cNvSpPr>
          <p:nvPr>
            <p:ph type="hdr" sz="quarter"/>
          </p:nvPr>
        </p:nvSpPr>
        <p:spPr bwMode="auto">
          <a:xfrm>
            <a:off x="0" y="0"/>
            <a:ext cx="3025775" cy="463550"/>
          </a:xfrm>
          <a:prstGeom prst="rect">
            <a:avLst/>
          </a:prstGeom>
          <a:noFill/>
          <a:ln>
            <a:noFill/>
          </a:ln>
          <a:effectLst/>
          <a:extLst/>
        </p:spPr>
        <p:txBody>
          <a:bodyPr vert="horz" wrap="square" lIns="92883" tIns="46442" rIns="92883" bIns="46442" numCol="1" anchor="t" anchorCtr="0" compatLnSpc="1">
            <a:prstTxWarp prst="textNoShape">
              <a:avLst/>
            </a:prstTxWarp>
          </a:bodyPr>
          <a:lstStyle>
            <a:lvl1pPr defTabSz="928688" eaLnBrk="0" hangingPunct="0">
              <a:defRPr sz="1200">
                <a:latin typeface="Times New Roman" charset="0"/>
                <a:ea typeface="ＭＳ Ｐゴシック" charset="0"/>
                <a:cs typeface="+mn-cs"/>
              </a:defRPr>
            </a:lvl1pPr>
          </a:lstStyle>
          <a:p>
            <a:pPr>
              <a:defRPr/>
            </a:pPr>
            <a:endParaRPr lang="en-US"/>
          </a:p>
        </p:txBody>
      </p:sp>
      <p:sp>
        <p:nvSpPr>
          <p:cNvPr id="110595" name="Rectangle 3"/>
          <p:cNvSpPr>
            <a:spLocks noGrp="1" noChangeArrowheads="1"/>
          </p:cNvSpPr>
          <p:nvPr>
            <p:ph type="dt" sz="quarter" idx="1"/>
          </p:nvPr>
        </p:nvSpPr>
        <p:spPr bwMode="auto">
          <a:xfrm>
            <a:off x="3959225" y="0"/>
            <a:ext cx="3025775" cy="463550"/>
          </a:xfrm>
          <a:prstGeom prst="rect">
            <a:avLst/>
          </a:prstGeom>
          <a:noFill/>
          <a:ln>
            <a:noFill/>
          </a:ln>
          <a:effectLst/>
          <a:extLst/>
        </p:spPr>
        <p:txBody>
          <a:bodyPr vert="horz" wrap="square" lIns="92883" tIns="46442" rIns="92883" bIns="46442" numCol="1" anchor="t" anchorCtr="0" compatLnSpc="1">
            <a:prstTxWarp prst="textNoShape">
              <a:avLst/>
            </a:prstTxWarp>
          </a:bodyPr>
          <a:lstStyle>
            <a:lvl1pPr algn="r" defTabSz="928688" eaLnBrk="0" hangingPunct="0">
              <a:defRPr sz="1200">
                <a:latin typeface="Times New Roman" charset="0"/>
                <a:ea typeface="ＭＳ Ｐゴシック" charset="0"/>
                <a:cs typeface="+mn-cs"/>
              </a:defRPr>
            </a:lvl1pPr>
          </a:lstStyle>
          <a:p>
            <a:pPr>
              <a:defRPr/>
            </a:pPr>
            <a:endParaRPr lang="en-US"/>
          </a:p>
        </p:txBody>
      </p:sp>
      <p:sp>
        <p:nvSpPr>
          <p:cNvPr id="110596" name="Rectangle 4"/>
          <p:cNvSpPr>
            <a:spLocks noGrp="1" noChangeArrowheads="1"/>
          </p:cNvSpPr>
          <p:nvPr>
            <p:ph type="ftr" sz="quarter" idx="2"/>
          </p:nvPr>
        </p:nvSpPr>
        <p:spPr bwMode="auto">
          <a:xfrm>
            <a:off x="0" y="8807450"/>
            <a:ext cx="3025775" cy="463550"/>
          </a:xfrm>
          <a:prstGeom prst="rect">
            <a:avLst/>
          </a:prstGeom>
          <a:noFill/>
          <a:ln>
            <a:noFill/>
          </a:ln>
          <a:effectLst/>
          <a:extLst/>
        </p:spPr>
        <p:txBody>
          <a:bodyPr vert="horz" wrap="square" lIns="92883" tIns="46442" rIns="92883" bIns="46442" numCol="1" anchor="b" anchorCtr="0" compatLnSpc="1">
            <a:prstTxWarp prst="textNoShape">
              <a:avLst/>
            </a:prstTxWarp>
          </a:bodyPr>
          <a:lstStyle>
            <a:lvl1pPr defTabSz="928688" eaLnBrk="0" hangingPunct="0">
              <a:defRPr sz="1200">
                <a:latin typeface="Times New Roman" charset="0"/>
                <a:ea typeface="ＭＳ Ｐゴシック" charset="0"/>
                <a:cs typeface="+mn-cs"/>
              </a:defRPr>
            </a:lvl1pPr>
          </a:lstStyle>
          <a:p>
            <a:pPr>
              <a:defRPr/>
            </a:pPr>
            <a:endParaRPr lang="en-US"/>
          </a:p>
        </p:txBody>
      </p:sp>
      <p:sp>
        <p:nvSpPr>
          <p:cNvPr id="110597" name="Rectangle 5"/>
          <p:cNvSpPr>
            <a:spLocks noGrp="1" noChangeArrowheads="1"/>
          </p:cNvSpPr>
          <p:nvPr>
            <p:ph type="sldNum" sz="quarter" idx="3"/>
          </p:nvPr>
        </p:nvSpPr>
        <p:spPr bwMode="auto">
          <a:xfrm>
            <a:off x="3959225" y="8807450"/>
            <a:ext cx="3025775" cy="463550"/>
          </a:xfrm>
          <a:prstGeom prst="rect">
            <a:avLst/>
          </a:prstGeom>
          <a:noFill/>
          <a:ln>
            <a:noFill/>
          </a:ln>
          <a:effectLst/>
          <a:extLst/>
        </p:spPr>
        <p:txBody>
          <a:bodyPr vert="horz" wrap="square" lIns="92883" tIns="46442" rIns="92883" bIns="46442" numCol="1" anchor="b" anchorCtr="0" compatLnSpc="1">
            <a:prstTxWarp prst="textNoShape">
              <a:avLst/>
            </a:prstTxWarp>
          </a:bodyPr>
          <a:lstStyle>
            <a:lvl1pPr algn="r" defTabSz="928688" eaLnBrk="0" hangingPunct="0">
              <a:defRPr sz="1200">
                <a:latin typeface="Times New Roman" pitchFamily="-108" charset="0"/>
                <a:ea typeface="ＭＳ Ｐゴシック" pitchFamily="-108" charset="-128"/>
                <a:cs typeface="ＭＳ Ｐゴシック" pitchFamily="-108" charset="-128"/>
              </a:defRPr>
            </a:lvl1pPr>
          </a:lstStyle>
          <a:p>
            <a:pPr>
              <a:defRPr/>
            </a:pPr>
            <a:fld id="{CA8CA989-AFCB-5E43-B813-F34F60AE8242}" type="slidenum">
              <a:rPr lang="en-US"/>
              <a:pPr>
                <a:defRPr/>
              </a:pPr>
              <a:t>‹#›</a:t>
            </a:fld>
            <a:endParaRPr lang="en-US"/>
          </a:p>
        </p:txBody>
      </p:sp>
    </p:spTree>
    <p:extLst>
      <p:ext uri="{BB962C8B-B14F-4D97-AF65-F5344CB8AC3E}">
        <p14:creationId xmlns:p14="http://schemas.microsoft.com/office/powerpoint/2010/main" val="8347607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2754" name="Rectangle 2"/>
          <p:cNvSpPr>
            <a:spLocks noGrp="1" noChangeArrowheads="1"/>
          </p:cNvSpPr>
          <p:nvPr>
            <p:ph type="hdr" sz="quarter"/>
          </p:nvPr>
        </p:nvSpPr>
        <p:spPr bwMode="auto">
          <a:xfrm>
            <a:off x="0" y="0"/>
            <a:ext cx="3043238" cy="457200"/>
          </a:xfrm>
          <a:prstGeom prst="rect">
            <a:avLst/>
          </a:prstGeom>
          <a:noFill/>
          <a:ln>
            <a:noFill/>
          </a:ln>
          <a:effectLst/>
          <a:extLst/>
        </p:spPr>
        <p:txBody>
          <a:bodyPr vert="horz" wrap="square" lIns="91339" tIns="45670" rIns="91339" bIns="45670" numCol="1" anchor="t" anchorCtr="0" compatLnSpc="1">
            <a:prstTxWarp prst="textNoShape">
              <a:avLst/>
            </a:prstTxWarp>
          </a:bodyPr>
          <a:lstStyle>
            <a:lvl1pPr defTabSz="912813" eaLnBrk="0" hangingPunct="0">
              <a:defRPr sz="1200">
                <a:latin typeface="Times New Roman" charset="0"/>
                <a:ea typeface="ＭＳ Ｐゴシック" charset="0"/>
                <a:cs typeface="+mn-cs"/>
              </a:defRPr>
            </a:lvl1pPr>
          </a:lstStyle>
          <a:p>
            <a:pPr>
              <a:defRPr/>
            </a:pPr>
            <a:endParaRPr lang="en-US"/>
          </a:p>
        </p:txBody>
      </p:sp>
      <p:sp>
        <p:nvSpPr>
          <p:cNvPr id="202755" name="Rectangle 3"/>
          <p:cNvSpPr>
            <a:spLocks noGrp="1" noChangeArrowheads="1"/>
          </p:cNvSpPr>
          <p:nvPr>
            <p:ph type="dt" idx="1"/>
          </p:nvPr>
        </p:nvSpPr>
        <p:spPr bwMode="auto">
          <a:xfrm>
            <a:off x="3957638" y="0"/>
            <a:ext cx="3043237" cy="457200"/>
          </a:xfrm>
          <a:prstGeom prst="rect">
            <a:avLst/>
          </a:prstGeom>
          <a:noFill/>
          <a:ln>
            <a:noFill/>
          </a:ln>
          <a:effectLst/>
          <a:extLst/>
        </p:spPr>
        <p:txBody>
          <a:bodyPr vert="horz" wrap="square" lIns="91339" tIns="45670" rIns="91339" bIns="45670" numCol="1" anchor="t" anchorCtr="0" compatLnSpc="1">
            <a:prstTxWarp prst="textNoShape">
              <a:avLst/>
            </a:prstTxWarp>
          </a:bodyPr>
          <a:lstStyle>
            <a:lvl1pPr algn="r" defTabSz="912813" eaLnBrk="0" hangingPunct="0">
              <a:defRPr sz="1200">
                <a:latin typeface="Times New Roman" charset="0"/>
                <a:ea typeface="ＭＳ Ｐゴシック" charset="0"/>
                <a:cs typeface="+mn-cs"/>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66813" y="685800"/>
            <a:ext cx="4668837" cy="3502025"/>
          </a:xfrm>
          <a:prstGeom prst="rect">
            <a:avLst/>
          </a:prstGeom>
          <a:noFill/>
          <a:ln w="9525">
            <a:solidFill>
              <a:srgbClr val="000000"/>
            </a:solidFill>
            <a:miter lim="800000"/>
            <a:headEnd/>
            <a:tailEnd/>
          </a:ln>
        </p:spPr>
      </p:sp>
      <p:sp>
        <p:nvSpPr>
          <p:cNvPr id="202757" name="Rectangle 5"/>
          <p:cNvSpPr>
            <a:spLocks noGrp="1" noChangeArrowheads="1"/>
          </p:cNvSpPr>
          <p:nvPr>
            <p:ph type="body" sz="quarter" idx="3"/>
          </p:nvPr>
        </p:nvSpPr>
        <p:spPr bwMode="auto">
          <a:xfrm>
            <a:off x="912813" y="4416425"/>
            <a:ext cx="5175250" cy="4186238"/>
          </a:xfrm>
          <a:prstGeom prst="rect">
            <a:avLst/>
          </a:prstGeom>
          <a:noFill/>
          <a:ln>
            <a:noFill/>
          </a:ln>
          <a:effectLst/>
          <a:extLst/>
        </p:spPr>
        <p:txBody>
          <a:bodyPr vert="horz" wrap="square" lIns="91339" tIns="45670" rIns="91339" bIns="4567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2758" name="Rectangle 6"/>
          <p:cNvSpPr>
            <a:spLocks noGrp="1" noChangeArrowheads="1"/>
          </p:cNvSpPr>
          <p:nvPr>
            <p:ph type="ftr" sz="quarter" idx="4"/>
          </p:nvPr>
        </p:nvSpPr>
        <p:spPr bwMode="auto">
          <a:xfrm>
            <a:off x="0" y="8831263"/>
            <a:ext cx="3043238" cy="457200"/>
          </a:xfrm>
          <a:prstGeom prst="rect">
            <a:avLst/>
          </a:prstGeom>
          <a:noFill/>
          <a:ln>
            <a:noFill/>
          </a:ln>
          <a:effectLst/>
          <a:extLst/>
        </p:spPr>
        <p:txBody>
          <a:bodyPr vert="horz" wrap="square" lIns="91339" tIns="45670" rIns="91339" bIns="45670" numCol="1" anchor="b" anchorCtr="0" compatLnSpc="1">
            <a:prstTxWarp prst="textNoShape">
              <a:avLst/>
            </a:prstTxWarp>
          </a:bodyPr>
          <a:lstStyle>
            <a:lvl1pPr defTabSz="912813" eaLnBrk="0" hangingPunct="0">
              <a:defRPr sz="1200">
                <a:latin typeface="Times New Roman" charset="0"/>
                <a:ea typeface="ＭＳ Ｐゴシック" charset="0"/>
                <a:cs typeface="+mn-cs"/>
              </a:defRPr>
            </a:lvl1pPr>
          </a:lstStyle>
          <a:p>
            <a:pPr>
              <a:defRPr/>
            </a:pPr>
            <a:endParaRPr lang="en-US"/>
          </a:p>
        </p:txBody>
      </p:sp>
      <p:sp>
        <p:nvSpPr>
          <p:cNvPr id="202759" name="Rectangle 7"/>
          <p:cNvSpPr>
            <a:spLocks noGrp="1" noChangeArrowheads="1"/>
          </p:cNvSpPr>
          <p:nvPr>
            <p:ph type="sldNum" sz="quarter" idx="5"/>
          </p:nvPr>
        </p:nvSpPr>
        <p:spPr bwMode="auto">
          <a:xfrm>
            <a:off x="3957638" y="8831263"/>
            <a:ext cx="3043237" cy="457200"/>
          </a:xfrm>
          <a:prstGeom prst="rect">
            <a:avLst/>
          </a:prstGeom>
          <a:noFill/>
          <a:ln>
            <a:noFill/>
          </a:ln>
          <a:effectLst/>
          <a:extLst/>
        </p:spPr>
        <p:txBody>
          <a:bodyPr vert="horz" wrap="square" lIns="91339" tIns="45670" rIns="91339" bIns="45670" numCol="1" anchor="b" anchorCtr="0" compatLnSpc="1">
            <a:prstTxWarp prst="textNoShape">
              <a:avLst/>
            </a:prstTxWarp>
          </a:bodyPr>
          <a:lstStyle>
            <a:lvl1pPr algn="r" defTabSz="912813" eaLnBrk="0" hangingPunct="0">
              <a:defRPr sz="1200">
                <a:latin typeface="Times New Roman" pitchFamily="-108" charset="0"/>
                <a:ea typeface="ＭＳ Ｐゴシック" pitchFamily="-108" charset="-128"/>
                <a:cs typeface="ＭＳ Ｐゴシック" pitchFamily="-108" charset="-128"/>
              </a:defRPr>
            </a:lvl1pPr>
          </a:lstStyle>
          <a:p>
            <a:pPr>
              <a:defRPr/>
            </a:pPr>
            <a:fld id="{A1F28A28-8A5F-3344-9BEF-8891F0180AD4}" type="slidenum">
              <a:rPr lang="en-US"/>
              <a:pPr>
                <a:defRPr/>
              </a:pPr>
              <a:t>‹#›</a:t>
            </a:fld>
            <a:endParaRPr lang="en-US"/>
          </a:p>
        </p:txBody>
      </p:sp>
    </p:spTree>
    <p:extLst>
      <p:ext uri="{BB962C8B-B14F-4D97-AF65-F5344CB8AC3E}">
        <p14:creationId xmlns:p14="http://schemas.microsoft.com/office/powerpoint/2010/main" val="37974525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pitchFamily="-108"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miter lim="800000"/>
            <a:headEnd/>
            <a:tailEnd/>
          </a:ln>
        </p:spPr>
        <p:txBody>
          <a:bodyPr/>
          <a:lstStyle/>
          <a:p>
            <a:fld id="{7EE69915-565E-F442-908A-935BBA492089}" type="slidenum">
              <a:rPr lang="en-US">
                <a:latin typeface="Times New Roman" pitchFamily="-109" charset="0"/>
                <a:ea typeface="ＭＳ Ｐゴシック" pitchFamily="-109" charset="-128"/>
                <a:cs typeface="ＭＳ Ｐゴシック" pitchFamily="-109" charset="-128"/>
              </a:rPr>
              <a:pPr/>
              <a:t>1</a:t>
            </a:fld>
            <a:endParaRPr lang="en-US">
              <a:latin typeface="Times New Roman" pitchFamily="-109" charset="0"/>
              <a:ea typeface="ＭＳ Ｐゴシック" pitchFamily="-109" charset="-128"/>
              <a:cs typeface="ＭＳ Ｐゴシック" pitchFamily="-109" charset="-128"/>
            </a:endParaRPr>
          </a:p>
        </p:txBody>
      </p:sp>
      <p:sp>
        <p:nvSpPr>
          <p:cNvPr id="16387" name="Rectangle 2"/>
          <p:cNvSpPr>
            <a:spLocks noGrp="1" noRot="1" noChangeAspect="1" noChangeArrowheads="1"/>
          </p:cNvSpPr>
          <p:nvPr>
            <p:ph type="sldImg"/>
          </p:nvPr>
        </p:nvSpPr>
        <p:spPr>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a:latin typeface="Times New Roman" pitchFamily="-109" charset="0"/>
              <a:ea typeface="ＭＳ Ｐゴシック" pitchFamily="-109" charset="-128"/>
              <a:cs typeface="ＭＳ Ｐゴシック" pitchFamily="-109"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miter lim="800000"/>
            <a:headEnd/>
            <a:tailEnd/>
          </a:ln>
        </p:spPr>
        <p:txBody>
          <a:bodyPr/>
          <a:lstStyle/>
          <a:p>
            <a:fld id="{D172E425-7DDF-EF43-B953-68141607064F}" type="slidenum">
              <a:rPr lang="en-US">
                <a:latin typeface="Times New Roman" pitchFamily="-109" charset="0"/>
                <a:ea typeface="ＭＳ Ｐゴシック" pitchFamily="-109" charset="-128"/>
                <a:cs typeface="ＭＳ Ｐゴシック" pitchFamily="-109" charset="-128"/>
              </a:rPr>
              <a:pPr/>
              <a:t>2</a:t>
            </a:fld>
            <a:endParaRPr lang="en-US">
              <a:latin typeface="Times New Roman" pitchFamily="-109" charset="0"/>
              <a:ea typeface="ＭＳ Ｐゴシック" pitchFamily="-109" charset="-128"/>
              <a:cs typeface="ＭＳ Ｐゴシック" pitchFamily="-109" charset="-128"/>
            </a:endParaRPr>
          </a:p>
        </p:txBody>
      </p:sp>
      <p:sp>
        <p:nvSpPr>
          <p:cNvPr id="18435" name="Rectangle 2"/>
          <p:cNvSpPr>
            <a:spLocks noGrp="1" noRot="1" noChangeAspect="1" noChangeArrowheads="1" noTextEdit="1"/>
          </p:cNvSpPr>
          <p:nvPr>
            <p:ph type="sldImg"/>
          </p:nvPr>
        </p:nvSpPr>
        <p:spPr>
          <a:ln/>
        </p:spPr>
      </p:sp>
      <p:sp>
        <p:nvSpPr>
          <p:cNvPr id="2231299"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txBox="1">
            <a:spLocks noGrp="1" noChangeArrowheads="1"/>
          </p:cNvSpPr>
          <p:nvPr/>
        </p:nvSpPr>
        <p:spPr bwMode="auto">
          <a:xfrm>
            <a:off x="3957638" y="8831263"/>
            <a:ext cx="3043237" cy="457200"/>
          </a:xfrm>
          <a:prstGeom prst="rect">
            <a:avLst/>
          </a:prstGeom>
          <a:noFill/>
          <a:ln w="9525">
            <a:noFill/>
            <a:miter lim="800000"/>
            <a:headEnd/>
            <a:tailEnd/>
          </a:ln>
        </p:spPr>
        <p:txBody>
          <a:bodyPr lIns="91339" tIns="45670" rIns="91339" bIns="45670" anchor="b">
            <a:prstTxWarp prst="textNoShape">
              <a:avLst/>
            </a:prstTxWarp>
          </a:bodyPr>
          <a:lstStyle/>
          <a:p>
            <a:pPr algn="r" defTabSz="912813" eaLnBrk="0" hangingPunct="0"/>
            <a:fld id="{A29D1DE9-C085-9446-96D3-3E0CE795A31E}" type="slidenum">
              <a:rPr lang="en-US" sz="1200"/>
              <a:pPr algn="r" defTabSz="912813" eaLnBrk="0" hangingPunct="0"/>
              <a:t>3</a:t>
            </a:fld>
            <a:endParaRPr lang="en-US" sz="1200"/>
          </a:p>
        </p:txBody>
      </p:sp>
      <p:sp>
        <p:nvSpPr>
          <p:cNvPr id="20483" name="Rectangle 2"/>
          <p:cNvSpPr>
            <a:spLocks noGrp="1" noRot="1" noChangeAspect="1" noChangeArrowheads="1" noTextEdit="1"/>
          </p:cNvSpPr>
          <p:nvPr>
            <p:ph type="sldImg"/>
          </p:nvPr>
        </p:nvSpPr>
        <p:spPr>
          <a:ln/>
        </p:spPr>
      </p:sp>
      <p:sp>
        <p:nvSpPr>
          <p:cNvPr id="2231299"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miter lim="800000"/>
            <a:headEnd/>
            <a:tailEnd/>
          </a:ln>
        </p:spPr>
        <p:txBody>
          <a:bodyPr/>
          <a:lstStyle/>
          <a:p>
            <a:fld id="{BA1C22BA-02A4-0E48-A7DF-D50D4A02F87B}" type="slidenum">
              <a:rPr lang="en-US">
                <a:latin typeface="Times New Roman" pitchFamily="-109" charset="0"/>
                <a:ea typeface="ＭＳ Ｐゴシック" pitchFamily="-109" charset="-128"/>
                <a:cs typeface="ＭＳ Ｐゴシック" pitchFamily="-109" charset="-128"/>
              </a:rPr>
              <a:pPr/>
              <a:t>4</a:t>
            </a:fld>
            <a:endParaRPr lang="en-US">
              <a:latin typeface="Times New Roman" pitchFamily="-109" charset="0"/>
              <a:ea typeface="ＭＳ Ｐゴシック" pitchFamily="-109" charset="-128"/>
              <a:cs typeface="ＭＳ Ｐゴシック" pitchFamily="-109" charset="-128"/>
            </a:endParaRPr>
          </a:p>
        </p:txBody>
      </p:sp>
      <p:sp>
        <p:nvSpPr>
          <p:cNvPr id="22531" name="Rectangle 2"/>
          <p:cNvSpPr>
            <a:spLocks noGrp="1" noRot="1" noChangeAspect="1" noChangeArrowheads="1" noTextEdit="1"/>
          </p:cNvSpPr>
          <p:nvPr>
            <p:ph type="sldImg"/>
          </p:nvPr>
        </p:nvSpPr>
        <p:spPr>
          <a:ln/>
        </p:spPr>
      </p:sp>
      <p:sp>
        <p:nvSpPr>
          <p:cNvPr id="223232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miter lim="800000"/>
            <a:headEnd/>
            <a:tailEnd/>
          </a:ln>
        </p:spPr>
        <p:txBody>
          <a:bodyPr/>
          <a:lstStyle/>
          <a:p>
            <a:fld id="{41B9DFD7-D6A4-8545-BD01-B2D20D075BA0}" type="slidenum">
              <a:rPr lang="en-US">
                <a:latin typeface="Times New Roman" pitchFamily="-109" charset="0"/>
                <a:ea typeface="ＭＳ Ｐゴシック" pitchFamily="-109" charset="-128"/>
                <a:cs typeface="ＭＳ Ｐゴシック" pitchFamily="-109" charset="-128"/>
              </a:rPr>
              <a:pPr/>
              <a:t>5</a:t>
            </a:fld>
            <a:endParaRPr lang="en-US">
              <a:latin typeface="Times New Roman" pitchFamily="-109" charset="0"/>
              <a:ea typeface="ＭＳ Ｐゴシック" pitchFamily="-109" charset="-128"/>
              <a:cs typeface="ＭＳ Ｐゴシック" pitchFamily="-109" charset="-128"/>
            </a:endParaRPr>
          </a:p>
        </p:txBody>
      </p:sp>
      <p:sp>
        <p:nvSpPr>
          <p:cNvPr id="24579" name="Rectangle 2"/>
          <p:cNvSpPr>
            <a:spLocks noGrp="1" noRot="1" noChangeAspect="1" noChangeArrowheads="1" noTextEdit="1"/>
          </p:cNvSpPr>
          <p:nvPr>
            <p:ph type="sldImg"/>
          </p:nvPr>
        </p:nvSpPr>
        <p:spPr>
          <a:ln/>
        </p:spPr>
      </p:sp>
      <p:sp>
        <p:nvSpPr>
          <p:cNvPr id="223334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miter lim="800000"/>
            <a:headEnd/>
            <a:tailEnd/>
          </a:ln>
        </p:spPr>
        <p:txBody>
          <a:bodyPr/>
          <a:lstStyle/>
          <a:p>
            <a:fld id="{F4D688D1-ED89-C547-9D9C-F5FAD1A727B4}" type="slidenum">
              <a:rPr lang="en-US">
                <a:latin typeface="Times New Roman" pitchFamily="-109" charset="0"/>
                <a:ea typeface="ＭＳ Ｐゴシック" pitchFamily="-109" charset="-128"/>
                <a:cs typeface="ＭＳ Ｐゴシック" pitchFamily="-109" charset="-128"/>
              </a:rPr>
              <a:pPr/>
              <a:t>6</a:t>
            </a:fld>
            <a:endParaRPr lang="en-US">
              <a:latin typeface="Times New Roman" pitchFamily="-109" charset="0"/>
              <a:ea typeface="ＭＳ Ｐゴシック" pitchFamily="-109" charset="-128"/>
              <a:cs typeface="ＭＳ Ｐゴシック" pitchFamily="-109" charset="-128"/>
            </a:endParaRPr>
          </a:p>
        </p:txBody>
      </p:sp>
      <p:sp>
        <p:nvSpPr>
          <p:cNvPr id="26627" name="Rectangle 2"/>
          <p:cNvSpPr>
            <a:spLocks noGrp="1" noRot="1" noChangeAspect="1" noChangeArrowheads="1" noTextEdit="1"/>
          </p:cNvSpPr>
          <p:nvPr>
            <p:ph type="sldImg"/>
          </p:nvPr>
        </p:nvSpPr>
        <p:spPr>
          <a:ln/>
        </p:spPr>
      </p:sp>
      <p:sp>
        <p:nvSpPr>
          <p:cNvPr id="223437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miter lim="800000"/>
            <a:headEnd/>
            <a:tailEnd/>
          </a:ln>
        </p:spPr>
        <p:txBody>
          <a:bodyPr/>
          <a:lstStyle/>
          <a:p>
            <a:fld id="{E1D3A0A5-94B5-B842-8C4E-E79BE11B071A}" type="slidenum">
              <a:rPr lang="en-US">
                <a:latin typeface="Times New Roman" pitchFamily="-109" charset="0"/>
                <a:ea typeface="ＭＳ Ｐゴシック" pitchFamily="-109" charset="-128"/>
                <a:cs typeface="ＭＳ Ｐゴシック" pitchFamily="-109" charset="-128"/>
              </a:rPr>
              <a:pPr/>
              <a:t>7</a:t>
            </a:fld>
            <a:endParaRPr lang="en-US">
              <a:latin typeface="Times New Roman" pitchFamily="-109" charset="0"/>
              <a:ea typeface="ＭＳ Ｐゴシック" pitchFamily="-109" charset="-128"/>
              <a:cs typeface="ＭＳ Ｐゴシック" pitchFamily="-109" charset="-128"/>
            </a:endParaRPr>
          </a:p>
        </p:txBody>
      </p:sp>
      <p:sp>
        <p:nvSpPr>
          <p:cNvPr id="28675" name="Rectangle 2"/>
          <p:cNvSpPr>
            <a:spLocks noGrp="1" noRot="1" noChangeAspect="1" noChangeArrowheads="1" noTextEdit="1"/>
          </p:cNvSpPr>
          <p:nvPr>
            <p:ph type="sldImg"/>
          </p:nvPr>
        </p:nvSpPr>
        <p:spPr>
          <a:ln/>
        </p:spPr>
      </p:sp>
      <p:sp>
        <p:nvSpPr>
          <p:cNvPr id="223539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miter lim="800000"/>
            <a:headEnd/>
            <a:tailEnd/>
          </a:ln>
        </p:spPr>
        <p:txBody>
          <a:bodyPr/>
          <a:lstStyle/>
          <a:p>
            <a:fld id="{FEF2C35A-7E50-8041-93FE-C2368D65D6FF}" type="slidenum">
              <a:rPr lang="en-US">
                <a:latin typeface="Times New Roman" pitchFamily="-109" charset="0"/>
                <a:ea typeface="ＭＳ Ｐゴシック" pitchFamily="-109" charset="-128"/>
                <a:cs typeface="ＭＳ Ｐゴシック" pitchFamily="-109" charset="-128"/>
              </a:rPr>
              <a:pPr/>
              <a:t>8</a:t>
            </a:fld>
            <a:endParaRPr lang="en-US">
              <a:latin typeface="Times New Roman" pitchFamily="-109" charset="0"/>
              <a:ea typeface="ＭＳ Ｐゴシック" pitchFamily="-109" charset="-128"/>
              <a:cs typeface="ＭＳ Ｐゴシック" pitchFamily="-109" charset="-128"/>
            </a:endParaRPr>
          </a:p>
        </p:txBody>
      </p:sp>
      <p:sp>
        <p:nvSpPr>
          <p:cNvPr id="30723" name="Rectangle 2"/>
          <p:cNvSpPr>
            <a:spLocks noGrp="1" noRot="1" noChangeAspect="1" noChangeArrowheads="1" noTextEdit="1"/>
          </p:cNvSpPr>
          <p:nvPr>
            <p:ph type="sldImg"/>
          </p:nvPr>
        </p:nvSpPr>
        <p:spPr>
          <a:ln/>
        </p:spPr>
      </p:sp>
      <p:sp>
        <p:nvSpPr>
          <p:cNvPr id="2236419"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miter lim="800000"/>
            <a:headEnd/>
            <a:tailEnd/>
          </a:ln>
        </p:spPr>
        <p:txBody>
          <a:bodyPr/>
          <a:lstStyle/>
          <a:p>
            <a:fld id="{B790370C-2B21-424A-B235-45BC37610280}" type="slidenum">
              <a:rPr lang="en-US">
                <a:latin typeface="Times New Roman" pitchFamily="-109" charset="0"/>
                <a:ea typeface="ＭＳ Ｐゴシック" pitchFamily="-109" charset="-128"/>
                <a:cs typeface="ＭＳ Ｐゴシック" pitchFamily="-109" charset="-128"/>
              </a:rPr>
              <a:pPr/>
              <a:t>9</a:t>
            </a:fld>
            <a:endParaRPr lang="en-US">
              <a:latin typeface="Times New Roman" pitchFamily="-109" charset="0"/>
              <a:ea typeface="ＭＳ Ｐゴシック" pitchFamily="-109" charset="-128"/>
              <a:cs typeface="ＭＳ Ｐゴシック" pitchFamily="-109" charset="-128"/>
            </a:endParaRPr>
          </a:p>
        </p:txBody>
      </p:sp>
      <p:sp>
        <p:nvSpPr>
          <p:cNvPr id="32771" name="Rectangle 2"/>
          <p:cNvSpPr>
            <a:spLocks noGrp="1" noRot="1" noChangeAspect="1" noChangeArrowheads="1" noTextEdit="1"/>
          </p:cNvSpPr>
          <p:nvPr>
            <p:ph type="sldImg"/>
          </p:nvPr>
        </p:nvSpPr>
        <p:spPr>
          <a:ln/>
        </p:spPr>
      </p:sp>
      <p:sp>
        <p:nvSpPr>
          <p:cNvPr id="223846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miter lim="800000"/>
            <a:headEnd/>
            <a:tailEnd/>
          </a:ln>
        </p:spPr>
        <p:txBody>
          <a:bodyPr/>
          <a:lstStyle/>
          <a:p>
            <a:fld id="{06D917FA-0D2B-4E4D-AD17-E135F1EAE78B}" type="slidenum">
              <a:rPr lang="en-US">
                <a:latin typeface="Times New Roman" pitchFamily="-109" charset="0"/>
                <a:ea typeface="ＭＳ Ｐゴシック" pitchFamily="-109" charset="-128"/>
                <a:cs typeface="ＭＳ Ｐゴシック" pitchFamily="-109" charset="-128"/>
              </a:rPr>
              <a:pPr/>
              <a:t>10</a:t>
            </a:fld>
            <a:endParaRPr lang="en-US">
              <a:latin typeface="Times New Roman" pitchFamily="-109" charset="0"/>
              <a:ea typeface="ＭＳ Ｐゴシック" pitchFamily="-109" charset="-128"/>
              <a:cs typeface="ＭＳ Ｐゴシック" pitchFamily="-109" charset="-128"/>
            </a:endParaRPr>
          </a:p>
        </p:txBody>
      </p:sp>
      <p:sp>
        <p:nvSpPr>
          <p:cNvPr id="34819" name="Rectangle 2"/>
          <p:cNvSpPr>
            <a:spLocks noGrp="1" noRot="1" noChangeAspect="1" noChangeArrowheads="1" noTextEdit="1"/>
          </p:cNvSpPr>
          <p:nvPr>
            <p:ph type="sldImg"/>
          </p:nvPr>
        </p:nvSpPr>
        <p:spPr>
          <a:ln/>
        </p:spPr>
      </p:sp>
      <p:sp>
        <p:nvSpPr>
          <p:cNvPr id="223949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miter lim="800000"/>
            <a:headEnd/>
            <a:tailEnd/>
          </a:ln>
        </p:spPr>
        <p:txBody>
          <a:bodyPr/>
          <a:lstStyle/>
          <a:p>
            <a:fld id="{E598D64A-3F86-6940-9CE6-CB93EBCF3734}" type="slidenum">
              <a:rPr lang="en-US">
                <a:latin typeface="Times New Roman" pitchFamily="-109" charset="0"/>
                <a:ea typeface="ＭＳ Ｐゴシック" pitchFamily="-109" charset="-128"/>
                <a:cs typeface="ＭＳ Ｐゴシック" pitchFamily="-109" charset="-128"/>
              </a:rPr>
              <a:pPr/>
              <a:t>11</a:t>
            </a:fld>
            <a:endParaRPr lang="en-US">
              <a:latin typeface="Times New Roman" pitchFamily="-109" charset="0"/>
              <a:ea typeface="ＭＳ Ｐゴシック" pitchFamily="-109" charset="-128"/>
              <a:cs typeface="ＭＳ Ｐゴシック" pitchFamily="-109" charset="-128"/>
            </a:endParaRPr>
          </a:p>
        </p:txBody>
      </p:sp>
      <p:sp>
        <p:nvSpPr>
          <p:cNvPr id="36867" name="Rectangle 2"/>
          <p:cNvSpPr>
            <a:spLocks noGrp="1" noRot="1" noChangeAspect="1" noChangeArrowheads="1" noTextEdit="1"/>
          </p:cNvSpPr>
          <p:nvPr>
            <p:ph type="sldImg"/>
          </p:nvPr>
        </p:nvSpPr>
        <p:spPr>
          <a:ln/>
        </p:spPr>
      </p:sp>
      <p:sp>
        <p:nvSpPr>
          <p:cNvPr id="224051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miter lim="800000"/>
            <a:headEnd/>
            <a:tailEnd/>
          </a:ln>
        </p:spPr>
        <p:txBody>
          <a:bodyPr/>
          <a:lstStyle/>
          <a:p>
            <a:fld id="{02767368-F6A0-864E-88B6-3251AE85F4DB}" type="slidenum">
              <a:rPr lang="en-US">
                <a:latin typeface="Times New Roman" pitchFamily="-109" charset="0"/>
                <a:ea typeface="ＭＳ Ｐゴシック" pitchFamily="-109" charset="-128"/>
                <a:cs typeface="ＭＳ Ｐゴシック" pitchFamily="-109" charset="-128"/>
              </a:rPr>
              <a:pPr/>
              <a:t>12</a:t>
            </a:fld>
            <a:endParaRPr lang="en-US">
              <a:latin typeface="Times New Roman" pitchFamily="-109" charset="0"/>
              <a:ea typeface="ＭＳ Ｐゴシック" pitchFamily="-109" charset="-128"/>
              <a:cs typeface="ＭＳ Ｐゴシック" pitchFamily="-109" charset="-128"/>
            </a:endParaRPr>
          </a:p>
        </p:txBody>
      </p:sp>
      <p:sp>
        <p:nvSpPr>
          <p:cNvPr id="38915" name="Rectangle 2"/>
          <p:cNvSpPr>
            <a:spLocks noGrp="1" noRot="1" noChangeAspect="1" noChangeArrowheads="1" noTextEdit="1"/>
          </p:cNvSpPr>
          <p:nvPr>
            <p:ph type="sldImg"/>
          </p:nvPr>
        </p:nvSpPr>
        <p:spPr>
          <a:ln/>
        </p:spPr>
      </p:sp>
      <p:sp>
        <p:nvSpPr>
          <p:cNvPr id="2241539"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miter lim="800000"/>
            <a:headEnd/>
            <a:tailEnd/>
          </a:ln>
        </p:spPr>
        <p:txBody>
          <a:bodyPr/>
          <a:lstStyle/>
          <a:p>
            <a:fld id="{DE45949A-188E-0B4E-A916-E661AF88550E}" type="slidenum">
              <a:rPr lang="en-US">
                <a:latin typeface="Times New Roman" pitchFamily="-109" charset="0"/>
                <a:ea typeface="ＭＳ Ｐゴシック" pitchFamily="-109" charset="-128"/>
                <a:cs typeface="ＭＳ Ｐゴシック" pitchFamily="-109" charset="-128"/>
              </a:rPr>
              <a:pPr/>
              <a:t>13</a:t>
            </a:fld>
            <a:endParaRPr lang="en-US">
              <a:latin typeface="Times New Roman" pitchFamily="-109" charset="0"/>
              <a:ea typeface="ＭＳ Ｐゴシック" pitchFamily="-109" charset="-128"/>
              <a:cs typeface="ＭＳ Ｐゴシック" pitchFamily="-109" charset="-128"/>
            </a:endParaRPr>
          </a:p>
        </p:txBody>
      </p:sp>
      <p:sp>
        <p:nvSpPr>
          <p:cNvPr id="40963" name="Rectangle 2"/>
          <p:cNvSpPr>
            <a:spLocks noGrp="1" noRot="1" noChangeAspect="1" noChangeArrowheads="1" noTextEdit="1"/>
          </p:cNvSpPr>
          <p:nvPr>
            <p:ph type="sldImg"/>
          </p:nvPr>
        </p:nvSpPr>
        <p:spPr>
          <a:ln/>
        </p:spPr>
      </p:sp>
      <p:sp>
        <p:nvSpPr>
          <p:cNvPr id="224256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miter lim="800000"/>
            <a:headEnd/>
            <a:tailEnd/>
          </a:ln>
        </p:spPr>
        <p:txBody>
          <a:bodyPr/>
          <a:lstStyle/>
          <a:p>
            <a:fld id="{38C75F35-8D45-CE47-A76D-17051943D229}" type="slidenum">
              <a:rPr lang="en-US">
                <a:latin typeface="Times New Roman" pitchFamily="-109" charset="0"/>
                <a:ea typeface="ＭＳ Ｐゴシック" pitchFamily="-109" charset="-128"/>
                <a:cs typeface="ＭＳ Ｐゴシック" pitchFamily="-109" charset="-128"/>
              </a:rPr>
              <a:pPr/>
              <a:t>14</a:t>
            </a:fld>
            <a:endParaRPr lang="en-US">
              <a:latin typeface="Times New Roman" pitchFamily="-109" charset="0"/>
              <a:ea typeface="ＭＳ Ｐゴシック" pitchFamily="-109" charset="-128"/>
              <a:cs typeface="ＭＳ Ｐゴシック" pitchFamily="-109" charset="-128"/>
            </a:endParaRPr>
          </a:p>
        </p:txBody>
      </p:sp>
      <p:sp>
        <p:nvSpPr>
          <p:cNvPr id="43011" name="Rectangle 2"/>
          <p:cNvSpPr>
            <a:spLocks noGrp="1" noRot="1" noChangeAspect="1" noChangeArrowheads="1" noTextEdit="1"/>
          </p:cNvSpPr>
          <p:nvPr>
            <p:ph type="sldImg"/>
          </p:nvPr>
        </p:nvSpPr>
        <p:spPr>
          <a:ln/>
        </p:spPr>
      </p:sp>
      <p:sp>
        <p:nvSpPr>
          <p:cNvPr id="224358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miter lim="800000"/>
            <a:headEnd/>
            <a:tailEnd/>
          </a:ln>
        </p:spPr>
        <p:txBody>
          <a:bodyPr/>
          <a:lstStyle/>
          <a:p>
            <a:fld id="{16000735-6E46-B347-B952-0158DE8A9265}" type="slidenum">
              <a:rPr lang="en-US">
                <a:latin typeface="Times New Roman" pitchFamily="-109" charset="0"/>
                <a:ea typeface="ＭＳ Ｐゴシック" pitchFamily="-109" charset="-128"/>
                <a:cs typeface="ＭＳ Ｐゴシック" pitchFamily="-109" charset="-128"/>
              </a:rPr>
              <a:pPr/>
              <a:t>15</a:t>
            </a:fld>
            <a:endParaRPr lang="en-US">
              <a:latin typeface="Times New Roman" pitchFamily="-109" charset="0"/>
              <a:ea typeface="ＭＳ Ｐゴシック" pitchFamily="-109" charset="-128"/>
              <a:cs typeface="ＭＳ Ｐゴシック" pitchFamily="-109" charset="-128"/>
            </a:endParaRPr>
          </a:p>
        </p:txBody>
      </p:sp>
      <p:sp>
        <p:nvSpPr>
          <p:cNvPr id="45059" name="Rectangle 2"/>
          <p:cNvSpPr>
            <a:spLocks noGrp="1" noRot="1" noChangeAspect="1" noChangeArrowheads="1" noTextEdit="1"/>
          </p:cNvSpPr>
          <p:nvPr>
            <p:ph type="sldImg"/>
          </p:nvPr>
        </p:nvSpPr>
        <p:spPr>
          <a:ln/>
        </p:spPr>
      </p:sp>
      <p:sp>
        <p:nvSpPr>
          <p:cNvPr id="224461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miter lim="800000"/>
            <a:headEnd/>
            <a:tailEnd/>
          </a:ln>
        </p:spPr>
        <p:txBody>
          <a:bodyPr/>
          <a:lstStyle/>
          <a:p>
            <a:fld id="{5FE9F244-44AD-5C41-9098-34F57D5BD7CC}" type="slidenum">
              <a:rPr lang="en-US">
                <a:latin typeface="Times New Roman" pitchFamily="-109" charset="0"/>
                <a:ea typeface="ＭＳ Ｐゴシック" pitchFamily="-109" charset="-128"/>
                <a:cs typeface="ＭＳ Ｐゴシック" pitchFamily="-109" charset="-128"/>
              </a:rPr>
              <a:pPr/>
              <a:t>16</a:t>
            </a:fld>
            <a:endParaRPr lang="en-US">
              <a:latin typeface="Times New Roman" pitchFamily="-109" charset="0"/>
              <a:ea typeface="ＭＳ Ｐゴシック" pitchFamily="-109" charset="-128"/>
              <a:cs typeface="ＭＳ Ｐゴシック" pitchFamily="-109" charset="-128"/>
            </a:endParaRPr>
          </a:p>
        </p:txBody>
      </p:sp>
      <p:sp>
        <p:nvSpPr>
          <p:cNvPr id="47107" name="Rectangle 2"/>
          <p:cNvSpPr>
            <a:spLocks noGrp="1" noRot="1" noChangeAspect="1" noChangeArrowheads="1" noTextEdit="1"/>
          </p:cNvSpPr>
          <p:nvPr>
            <p:ph type="sldImg"/>
          </p:nvPr>
        </p:nvSpPr>
        <p:spPr>
          <a:ln/>
        </p:spPr>
      </p:sp>
      <p:sp>
        <p:nvSpPr>
          <p:cNvPr id="224563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miter lim="800000"/>
            <a:headEnd/>
            <a:tailEnd/>
          </a:ln>
        </p:spPr>
        <p:txBody>
          <a:bodyPr/>
          <a:lstStyle/>
          <a:p>
            <a:fld id="{F0CC7E99-6832-034A-A713-7BAA48F43B79}" type="slidenum">
              <a:rPr lang="en-US">
                <a:latin typeface="Times New Roman" pitchFamily="-109" charset="0"/>
                <a:ea typeface="ＭＳ Ｐゴシック" pitchFamily="-109" charset="-128"/>
                <a:cs typeface="ＭＳ Ｐゴシック" pitchFamily="-109" charset="-128"/>
              </a:rPr>
              <a:pPr/>
              <a:t>17</a:t>
            </a:fld>
            <a:endParaRPr lang="en-US">
              <a:latin typeface="Times New Roman" pitchFamily="-109" charset="0"/>
              <a:ea typeface="ＭＳ Ｐゴシック" pitchFamily="-109" charset="-128"/>
              <a:cs typeface="ＭＳ Ｐゴシック" pitchFamily="-109" charset="-128"/>
            </a:endParaRPr>
          </a:p>
        </p:txBody>
      </p:sp>
      <p:sp>
        <p:nvSpPr>
          <p:cNvPr id="49155" name="Rectangle 2"/>
          <p:cNvSpPr>
            <a:spLocks noGrp="1" noRot="1" noChangeAspect="1" noChangeArrowheads="1" noTextEdit="1"/>
          </p:cNvSpPr>
          <p:nvPr>
            <p:ph type="sldImg"/>
          </p:nvPr>
        </p:nvSpPr>
        <p:spPr>
          <a:ln/>
        </p:spPr>
      </p:sp>
      <p:sp>
        <p:nvSpPr>
          <p:cNvPr id="2246659"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miter lim="800000"/>
            <a:headEnd/>
            <a:tailEnd/>
          </a:ln>
        </p:spPr>
        <p:txBody>
          <a:bodyPr/>
          <a:lstStyle/>
          <a:p>
            <a:fld id="{708DF2BA-369F-7D40-B24B-44DF506114B4}" type="slidenum">
              <a:rPr lang="en-US">
                <a:latin typeface="Times New Roman" pitchFamily="-109" charset="0"/>
                <a:ea typeface="ＭＳ Ｐゴシック" pitchFamily="-109" charset="-128"/>
                <a:cs typeface="ＭＳ Ｐゴシック" pitchFamily="-109" charset="-128"/>
              </a:rPr>
              <a:pPr/>
              <a:t>18</a:t>
            </a:fld>
            <a:endParaRPr lang="en-US">
              <a:latin typeface="Times New Roman" pitchFamily="-109" charset="0"/>
              <a:ea typeface="ＭＳ Ｐゴシック" pitchFamily="-109" charset="-128"/>
              <a:cs typeface="ＭＳ Ｐゴシック" pitchFamily="-109" charset="-128"/>
            </a:endParaRPr>
          </a:p>
        </p:txBody>
      </p:sp>
      <p:sp>
        <p:nvSpPr>
          <p:cNvPr id="51203" name="Rectangle 2"/>
          <p:cNvSpPr>
            <a:spLocks noGrp="1" noRot="1" noChangeAspect="1" noChangeArrowheads="1" noTextEdit="1"/>
          </p:cNvSpPr>
          <p:nvPr>
            <p:ph type="sldImg"/>
          </p:nvPr>
        </p:nvSpPr>
        <p:spPr>
          <a:ln/>
        </p:spPr>
      </p:sp>
      <p:sp>
        <p:nvSpPr>
          <p:cNvPr id="224768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miter lim="800000"/>
            <a:headEnd/>
            <a:tailEnd/>
          </a:ln>
        </p:spPr>
        <p:txBody>
          <a:bodyPr/>
          <a:lstStyle/>
          <a:p>
            <a:fld id="{1582325B-AB96-1242-AC58-DA64A43DD4DE}" type="slidenum">
              <a:rPr lang="en-US">
                <a:latin typeface="Times New Roman" pitchFamily="-109" charset="0"/>
                <a:ea typeface="ＭＳ Ｐゴシック" pitchFamily="-109" charset="-128"/>
                <a:cs typeface="ＭＳ Ｐゴシック" pitchFamily="-109" charset="-128"/>
              </a:rPr>
              <a:pPr/>
              <a:t>22</a:t>
            </a:fld>
            <a:endParaRPr lang="en-US">
              <a:latin typeface="Times New Roman" pitchFamily="-109" charset="0"/>
              <a:ea typeface="ＭＳ Ｐゴシック" pitchFamily="-109" charset="-128"/>
              <a:cs typeface="ＭＳ Ｐゴシック" pitchFamily="-109" charset="-128"/>
            </a:endParaRPr>
          </a:p>
        </p:txBody>
      </p:sp>
      <p:sp>
        <p:nvSpPr>
          <p:cNvPr id="56323" name="Rectangle 2"/>
          <p:cNvSpPr>
            <a:spLocks noGrp="1" noRot="1" noChangeAspect="1" noChangeArrowheads="1" noTextEdit="1"/>
          </p:cNvSpPr>
          <p:nvPr>
            <p:ph type="sldImg"/>
          </p:nvPr>
        </p:nvSpPr>
        <p:spPr>
          <a:ln/>
        </p:spPr>
      </p:sp>
      <p:sp>
        <p:nvSpPr>
          <p:cNvPr id="224870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txBox="1">
            <a:spLocks noGrp="1" noChangeArrowheads="1"/>
          </p:cNvSpPr>
          <p:nvPr/>
        </p:nvSpPr>
        <p:spPr bwMode="auto">
          <a:xfrm>
            <a:off x="3957638" y="8831263"/>
            <a:ext cx="3043237" cy="457200"/>
          </a:xfrm>
          <a:prstGeom prst="rect">
            <a:avLst/>
          </a:prstGeom>
          <a:noFill/>
          <a:ln w="9525">
            <a:noFill/>
            <a:miter lim="800000"/>
            <a:headEnd/>
            <a:tailEnd/>
          </a:ln>
        </p:spPr>
        <p:txBody>
          <a:bodyPr lIns="91339" tIns="45670" rIns="91339" bIns="45670" anchor="b">
            <a:prstTxWarp prst="textNoShape">
              <a:avLst/>
            </a:prstTxWarp>
          </a:bodyPr>
          <a:lstStyle/>
          <a:p>
            <a:pPr algn="r" defTabSz="912813" eaLnBrk="0" hangingPunct="0"/>
            <a:fld id="{38F4FAAA-EED6-6C43-9476-8A462E459466}" type="slidenum">
              <a:rPr lang="en-US" sz="1200"/>
              <a:pPr algn="r" defTabSz="912813" eaLnBrk="0" hangingPunct="0"/>
              <a:t>23</a:t>
            </a:fld>
            <a:endParaRPr lang="en-US" sz="1200"/>
          </a:p>
        </p:txBody>
      </p:sp>
      <p:sp>
        <p:nvSpPr>
          <p:cNvPr id="58371" name="Rectangle 2"/>
          <p:cNvSpPr>
            <a:spLocks noGrp="1" noRot="1" noChangeAspect="1" noChangeArrowheads="1" noTextEdit="1"/>
          </p:cNvSpPr>
          <p:nvPr>
            <p:ph type="sldImg"/>
          </p:nvPr>
        </p:nvSpPr>
        <p:spPr>
          <a:ln/>
        </p:spPr>
      </p:sp>
      <p:sp>
        <p:nvSpPr>
          <p:cNvPr id="224870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miter lim="800000"/>
            <a:headEnd/>
            <a:tailEnd/>
          </a:ln>
        </p:spPr>
        <p:txBody>
          <a:bodyPr/>
          <a:lstStyle/>
          <a:p>
            <a:fld id="{B58B72B5-B6A8-7348-AECC-7985EDDD362C}" type="slidenum">
              <a:rPr lang="en-US">
                <a:latin typeface="Times New Roman" pitchFamily="-109" charset="0"/>
                <a:ea typeface="ＭＳ Ｐゴシック" pitchFamily="-109" charset="-128"/>
                <a:cs typeface="ＭＳ Ｐゴシック" pitchFamily="-109" charset="-128"/>
              </a:rPr>
              <a:pPr/>
              <a:t>24</a:t>
            </a:fld>
            <a:endParaRPr lang="en-US">
              <a:latin typeface="Times New Roman" pitchFamily="-109" charset="0"/>
              <a:ea typeface="ＭＳ Ｐゴシック" pitchFamily="-109" charset="-128"/>
              <a:cs typeface="ＭＳ Ｐゴシック" pitchFamily="-109" charset="-128"/>
            </a:endParaRPr>
          </a:p>
        </p:txBody>
      </p:sp>
      <p:sp>
        <p:nvSpPr>
          <p:cNvPr id="62467" name="Rectangle 2"/>
          <p:cNvSpPr>
            <a:spLocks noGrp="1" noRot="1" noChangeAspect="1" noChangeArrowheads="1" noTextEdit="1"/>
          </p:cNvSpPr>
          <p:nvPr>
            <p:ph type="sldImg"/>
          </p:nvPr>
        </p:nvSpPr>
        <p:spPr>
          <a:ln/>
        </p:spPr>
      </p:sp>
      <p:sp>
        <p:nvSpPr>
          <p:cNvPr id="2251779"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miter lim="800000"/>
            <a:headEnd/>
            <a:tailEnd/>
          </a:ln>
        </p:spPr>
        <p:txBody>
          <a:bodyPr/>
          <a:lstStyle/>
          <a:p>
            <a:fld id="{D06959A4-C3C4-C944-8E55-E5370FF707C0}" type="slidenum">
              <a:rPr lang="en-US">
                <a:latin typeface="Times New Roman" pitchFamily="-109" charset="0"/>
                <a:ea typeface="ＭＳ Ｐゴシック" pitchFamily="-109" charset="-128"/>
                <a:cs typeface="ＭＳ Ｐゴシック" pitchFamily="-109" charset="-128"/>
              </a:rPr>
              <a:pPr/>
              <a:t>25</a:t>
            </a:fld>
            <a:endParaRPr lang="en-US">
              <a:latin typeface="Times New Roman" pitchFamily="-109" charset="0"/>
              <a:ea typeface="ＭＳ Ｐゴシック" pitchFamily="-109" charset="-128"/>
              <a:cs typeface="ＭＳ Ｐゴシック" pitchFamily="-109" charset="-128"/>
            </a:endParaRPr>
          </a:p>
        </p:txBody>
      </p:sp>
      <p:sp>
        <p:nvSpPr>
          <p:cNvPr id="64515" name="Rectangle 2"/>
          <p:cNvSpPr>
            <a:spLocks noGrp="1" noRot="1" noChangeAspect="1" noChangeArrowheads="1" noTextEdit="1"/>
          </p:cNvSpPr>
          <p:nvPr>
            <p:ph type="sldImg"/>
          </p:nvPr>
        </p:nvSpPr>
        <p:spPr>
          <a:ln/>
        </p:spPr>
      </p:sp>
      <p:sp>
        <p:nvSpPr>
          <p:cNvPr id="225280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miter lim="800000"/>
            <a:headEnd/>
            <a:tailEnd/>
          </a:ln>
        </p:spPr>
        <p:txBody>
          <a:bodyPr/>
          <a:lstStyle/>
          <a:p>
            <a:fld id="{D88C13F1-AA35-934A-9F18-093DA4A2F981}" type="slidenum">
              <a:rPr lang="en-US">
                <a:latin typeface="Times New Roman" pitchFamily="-109" charset="0"/>
                <a:ea typeface="ＭＳ Ｐゴシック" pitchFamily="-109" charset="-128"/>
                <a:cs typeface="ＭＳ Ｐゴシック" pitchFamily="-109" charset="-128"/>
              </a:rPr>
              <a:pPr/>
              <a:t>27</a:t>
            </a:fld>
            <a:endParaRPr lang="en-US">
              <a:latin typeface="Times New Roman" pitchFamily="-109" charset="0"/>
              <a:ea typeface="ＭＳ Ｐゴシック" pitchFamily="-109" charset="-128"/>
              <a:cs typeface="ＭＳ Ｐゴシック" pitchFamily="-109" charset="-128"/>
            </a:endParaRPr>
          </a:p>
        </p:txBody>
      </p:sp>
      <p:sp>
        <p:nvSpPr>
          <p:cNvPr id="67587" name="Rectangle 2"/>
          <p:cNvSpPr>
            <a:spLocks noGrp="1" noRot="1" noChangeAspect="1" noChangeArrowheads="1" noTextEdit="1"/>
          </p:cNvSpPr>
          <p:nvPr>
            <p:ph type="sldImg"/>
          </p:nvPr>
        </p:nvSpPr>
        <p:spPr>
          <a:ln/>
        </p:spPr>
      </p:sp>
      <p:sp>
        <p:nvSpPr>
          <p:cNvPr id="225485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miter lim="800000"/>
            <a:headEnd/>
            <a:tailEnd/>
          </a:ln>
        </p:spPr>
        <p:txBody>
          <a:bodyPr/>
          <a:lstStyle/>
          <a:p>
            <a:fld id="{584F4851-2C38-144C-95CE-E0143F36001A}" type="slidenum">
              <a:rPr lang="en-US">
                <a:latin typeface="Times New Roman" pitchFamily="-109" charset="0"/>
                <a:ea typeface="ＭＳ Ｐゴシック" pitchFamily="-109" charset="-128"/>
                <a:cs typeface="ＭＳ Ｐゴシック" pitchFamily="-109" charset="-128"/>
              </a:rPr>
              <a:pPr/>
              <a:t>29</a:t>
            </a:fld>
            <a:endParaRPr lang="en-US">
              <a:latin typeface="Times New Roman" pitchFamily="-109" charset="0"/>
              <a:ea typeface="ＭＳ Ｐゴシック" pitchFamily="-109" charset="-128"/>
              <a:cs typeface="ＭＳ Ｐゴシック" pitchFamily="-109" charset="-128"/>
            </a:endParaRPr>
          </a:p>
        </p:txBody>
      </p:sp>
      <p:sp>
        <p:nvSpPr>
          <p:cNvPr id="70659" name="Rectangle 2"/>
          <p:cNvSpPr>
            <a:spLocks noGrp="1" noRot="1" noChangeAspect="1" noChangeArrowheads="1" noTextEdit="1"/>
          </p:cNvSpPr>
          <p:nvPr>
            <p:ph type="sldImg"/>
          </p:nvPr>
        </p:nvSpPr>
        <p:spPr>
          <a:ln/>
        </p:spPr>
      </p:sp>
      <p:sp>
        <p:nvSpPr>
          <p:cNvPr id="2256899"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miter lim="800000"/>
            <a:headEnd/>
            <a:tailEnd/>
          </a:ln>
        </p:spPr>
        <p:txBody>
          <a:bodyPr/>
          <a:lstStyle/>
          <a:p>
            <a:fld id="{754A94FB-954C-E141-B91D-7C177EC44556}" type="slidenum">
              <a:rPr lang="en-US">
                <a:latin typeface="Times New Roman" pitchFamily="-109" charset="0"/>
                <a:ea typeface="ＭＳ Ｐゴシック" pitchFamily="-109" charset="-128"/>
                <a:cs typeface="ＭＳ Ｐゴシック" pitchFamily="-109" charset="-128"/>
              </a:rPr>
              <a:pPr/>
              <a:t>30</a:t>
            </a:fld>
            <a:endParaRPr lang="en-US">
              <a:latin typeface="Times New Roman" pitchFamily="-109" charset="0"/>
              <a:ea typeface="ＭＳ Ｐゴシック" pitchFamily="-109" charset="-128"/>
              <a:cs typeface="ＭＳ Ｐゴシック" pitchFamily="-109" charset="-128"/>
            </a:endParaRPr>
          </a:p>
        </p:txBody>
      </p:sp>
      <p:sp>
        <p:nvSpPr>
          <p:cNvPr id="72707" name="Rectangle 2"/>
          <p:cNvSpPr>
            <a:spLocks noGrp="1" noRot="1" noChangeAspect="1" noChangeArrowheads="1" noTextEdit="1"/>
          </p:cNvSpPr>
          <p:nvPr>
            <p:ph type="sldImg"/>
          </p:nvPr>
        </p:nvSpPr>
        <p:spPr>
          <a:ln/>
        </p:spPr>
      </p:sp>
      <p:sp>
        <p:nvSpPr>
          <p:cNvPr id="225792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miter lim="800000"/>
            <a:headEnd/>
            <a:tailEnd/>
          </a:ln>
        </p:spPr>
        <p:txBody>
          <a:bodyPr/>
          <a:lstStyle/>
          <a:p>
            <a:fld id="{3BEE2625-E2D8-9441-873B-F4112AA3B473}" type="slidenum">
              <a:rPr lang="en-US">
                <a:latin typeface="Times New Roman" pitchFamily="-109" charset="0"/>
                <a:ea typeface="ＭＳ Ｐゴシック" pitchFamily="-109" charset="-128"/>
                <a:cs typeface="ＭＳ Ｐゴシック" pitchFamily="-109" charset="-128"/>
              </a:rPr>
              <a:pPr/>
              <a:t>31</a:t>
            </a:fld>
            <a:endParaRPr lang="en-US">
              <a:latin typeface="Times New Roman" pitchFamily="-109" charset="0"/>
              <a:ea typeface="ＭＳ Ｐゴシック" pitchFamily="-109" charset="-128"/>
              <a:cs typeface="ＭＳ Ｐゴシック" pitchFamily="-109" charset="-128"/>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p:spPr>
        <p:txBody>
          <a:bodyPr/>
          <a:lstStyle/>
          <a:p>
            <a:endParaRPr lang="en-US">
              <a:latin typeface="Times New Roman" pitchFamily="-109" charset="0"/>
              <a:ea typeface="ＭＳ Ｐゴシック" pitchFamily="-109" charset="-128"/>
              <a:cs typeface="ＭＳ Ｐゴシック" pitchFamily="-109"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miter lim="800000"/>
            <a:headEnd/>
            <a:tailEnd/>
          </a:ln>
        </p:spPr>
        <p:txBody>
          <a:bodyPr/>
          <a:lstStyle/>
          <a:p>
            <a:fld id="{C4E52E49-62C3-B842-B910-8585A2D6EFC2}" type="slidenum">
              <a:rPr lang="en-US">
                <a:latin typeface="Times New Roman" pitchFamily="-109" charset="0"/>
                <a:ea typeface="ＭＳ Ｐゴシック" pitchFamily="-109" charset="-128"/>
                <a:cs typeface="ＭＳ Ｐゴシック" pitchFamily="-109" charset="-128"/>
              </a:rPr>
              <a:pPr/>
              <a:t>32</a:t>
            </a:fld>
            <a:endParaRPr lang="en-US">
              <a:latin typeface="Times New Roman" pitchFamily="-109" charset="0"/>
              <a:ea typeface="ＭＳ Ｐゴシック" pitchFamily="-109" charset="-128"/>
              <a:cs typeface="ＭＳ Ｐゴシック" pitchFamily="-109" charset="-128"/>
            </a:endParaRPr>
          </a:p>
        </p:txBody>
      </p:sp>
      <p:sp>
        <p:nvSpPr>
          <p:cNvPr id="76803" name="Rectangle 2"/>
          <p:cNvSpPr>
            <a:spLocks noGrp="1" noRot="1" noChangeAspect="1" noChangeArrowheads="1"/>
          </p:cNvSpPr>
          <p:nvPr>
            <p:ph type="sldImg"/>
          </p:nvPr>
        </p:nvSpPr>
        <p:spPr>
          <a:solidFill>
            <a:srgbClr val="FFFFFF"/>
          </a:solidFill>
          <a:ln/>
        </p:spPr>
      </p:sp>
      <p:sp>
        <p:nvSpPr>
          <p:cNvPr id="2190339" name="Rectangle 3"/>
          <p:cNvSpPr>
            <a:spLocks noGrp="1" noChangeArrowheads="1"/>
          </p:cNvSpPr>
          <p:nvPr>
            <p:ph type="body" idx="1"/>
          </p:nvPr>
        </p:nvSpPr>
        <p:spPr>
          <a:solidFill>
            <a:srgbClr val="FFFFFF"/>
          </a:solidFill>
          <a:ln>
            <a:solidFill>
              <a:srgbClr val="000000"/>
            </a:solidFill>
            <a:miter lim="800000"/>
            <a:headEnd/>
            <a:tailEnd/>
          </a:ln>
          <a:extLst/>
        </p:spPr>
        <p:txBody>
          <a:bodyPr/>
          <a:lstStyle/>
          <a:p>
            <a:pPr>
              <a:defRPr/>
            </a:pPr>
            <a:endParaRPr lang="en-US" smtClean="0">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miter lim="800000"/>
            <a:headEnd/>
            <a:tailEnd/>
          </a:ln>
        </p:spPr>
        <p:txBody>
          <a:bodyPr/>
          <a:lstStyle/>
          <a:p>
            <a:fld id="{FBAFD2AB-8064-CA48-9F0C-68AD0830CC31}" type="slidenum">
              <a:rPr lang="en-US">
                <a:latin typeface="Times New Roman" pitchFamily="-109" charset="0"/>
                <a:ea typeface="ＭＳ Ｐゴシック" pitchFamily="-109" charset="-128"/>
                <a:cs typeface="ＭＳ Ｐゴシック" pitchFamily="-109" charset="-128"/>
              </a:rPr>
              <a:pPr/>
              <a:t>40</a:t>
            </a:fld>
            <a:endParaRPr lang="en-US">
              <a:latin typeface="Times New Roman" pitchFamily="-109" charset="0"/>
              <a:ea typeface="ＭＳ Ｐゴシック" pitchFamily="-109" charset="-128"/>
              <a:cs typeface="ＭＳ Ｐゴシック" pitchFamily="-109" charset="-128"/>
            </a:endParaRPr>
          </a:p>
        </p:txBody>
      </p:sp>
      <p:sp>
        <p:nvSpPr>
          <p:cNvPr id="86019" name="Rectangle 2"/>
          <p:cNvSpPr>
            <a:spLocks noGrp="1" noRot="1" noChangeAspect="1" noChangeArrowheads="1" noTextEdit="1"/>
          </p:cNvSpPr>
          <p:nvPr>
            <p:ph type="sldImg"/>
          </p:nvPr>
        </p:nvSpPr>
        <p:spPr>
          <a:ln/>
        </p:spPr>
      </p:sp>
      <p:sp>
        <p:nvSpPr>
          <p:cNvPr id="225997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miter lim="800000"/>
            <a:headEnd/>
            <a:tailEnd/>
          </a:ln>
        </p:spPr>
        <p:txBody>
          <a:bodyPr/>
          <a:lstStyle/>
          <a:p>
            <a:fld id="{86CCBBC7-787B-D145-B17D-D98784ADD8D5}" type="slidenum">
              <a:rPr lang="en-US">
                <a:latin typeface="Times New Roman" pitchFamily="-109" charset="0"/>
                <a:ea typeface="ＭＳ Ｐゴシック" pitchFamily="-109" charset="-128"/>
                <a:cs typeface="ＭＳ Ｐゴシック" pitchFamily="-109" charset="-128"/>
              </a:rPr>
              <a:pPr/>
              <a:t>41</a:t>
            </a:fld>
            <a:endParaRPr lang="en-US">
              <a:latin typeface="Times New Roman" pitchFamily="-109" charset="0"/>
              <a:ea typeface="ＭＳ Ｐゴシック" pitchFamily="-109" charset="-128"/>
              <a:cs typeface="ＭＳ Ｐゴシック" pitchFamily="-109" charset="-128"/>
            </a:endParaRPr>
          </a:p>
        </p:txBody>
      </p:sp>
      <p:sp>
        <p:nvSpPr>
          <p:cNvPr id="88067" name="Rectangle 2"/>
          <p:cNvSpPr>
            <a:spLocks noGrp="1" noRot="1" noChangeAspect="1" noChangeArrowheads="1" noTextEdit="1"/>
          </p:cNvSpPr>
          <p:nvPr>
            <p:ph type="sldImg"/>
          </p:nvPr>
        </p:nvSpPr>
        <p:spPr>
          <a:ln/>
        </p:spPr>
      </p:sp>
      <p:sp>
        <p:nvSpPr>
          <p:cNvPr id="226099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miter lim="800000"/>
            <a:headEnd/>
            <a:tailEnd/>
          </a:ln>
        </p:spPr>
        <p:txBody>
          <a:bodyPr/>
          <a:lstStyle/>
          <a:p>
            <a:fld id="{4AECE0CD-95E2-4A4F-945B-AE4CEBC49E12}" type="slidenum">
              <a:rPr lang="en-US">
                <a:latin typeface="Times New Roman" pitchFamily="-109" charset="0"/>
                <a:ea typeface="ＭＳ Ｐゴシック" pitchFamily="-109" charset="-128"/>
                <a:cs typeface="ＭＳ Ｐゴシック" pitchFamily="-109" charset="-128"/>
              </a:rPr>
              <a:pPr/>
              <a:t>42</a:t>
            </a:fld>
            <a:endParaRPr lang="en-US">
              <a:latin typeface="Times New Roman" pitchFamily="-109" charset="0"/>
              <a:ea typeface="ＭＳ Ｐゴシック" pitchFamily="-109" charset="-128"/>
              <a:cs typeface="ＭＳ Ｐゴシック" pitchFamily="-109" charset="-128"/>
            </a:endParaRPr>
          </a:p>
        </p:txBody>
      </p:sp>
      <p:sp>
        <p:nvSpPr>
          <p:cNvPr id="90115" name="Rectangle 2"/>
          <p:cNvSpPr>
            <a:spLocks noGrp="1" noRot="1" noChangeAspect="1" noChangeArrowheads="1" noTextEdit="1"/>
          </p:cNvSpPr>
          <p:nvPr>
            <p:ph type="sldImg"/>
          </p:nvPr>
        </p:nvSpPr>
        <p:spPr>
          <a:ln/>
        </p:spPr>
      </p:sp>
      <p:sp>
        <p:nvSpPr>
          <p:cNvPr id="2262019" name="Rectangle 3"/>
          <p:cNvSpPr>
            <a:spLocks noGrp="1" noChangeArrowheads="1"/>
          </p:cNvSpPr>
          <p:nvPr>
            <p:ph type="body" idx="1"/>
          </p:nvPr>
        </p:nvSpPr>
        <p:spPr/>
        <p:txBody>
          <a:bodyPr/>
          <a:lstStyle/>
          <a:p>
            <a:pPr>
              <a:defRPr/>
            </a:pPr>
            <a:r>
              <a:rPr lang="en-US" dirty="0" smtClean="0">
                <a:cs typeface="+mn-cs"/>
              </a:rPr>
              <a:t>(edited)</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miter lim="800000"/>
            <a:headEnd/>
            <a:tailEnd/>
          </a:ln>
        </p:spPr>
        <p:txBody>
          <a:bodyPr/>
          <a:lstStyle/>
          <a:p>
            <a:fld id="{0B35673F-4DB9-6E4E-A462-DA46C49ACC04}" type="slidenum">
              <a:rPr lang="en-US">
                <a:latin typeface="Times New Roman" pitchFamily="-109" charset="0"/>
                <a:ea typeface="ＭＳ Ｐゴシック" pitchFamily="-109" charset="-128"/>
                <a:cs typeface="ＭＳ Ｐゴシック" pitchFamily="-109" charset="-128"/>
              </a:rPr>
              <a:pPr/>
              <a:t>43</a:t>
            </a:fld>
            <a:endParaRPr lang="en-US">
              <a:latin typeface="Times New Roman" pitchFamily="-109" charset="0"/>
              <a:ea typeface="ＭＳ Ｐゴシック" pitchFamily="-109" charset="-128"/>
              <a:cs typeface="ＭＳ Ｐゴシック" pitchFamily="-109" charset="-128"/>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p:spPr>
        <p:txBody>
          <a:bodyPr/>
          <a:lstStyle/>
          <a:p>
            <a:endParaRPr lang="en-US">
              <a:latin typeface="Times New Roman" pitchFamily="-109" charset="0"/>
              <a:ea typeface="ＭＳ Ｐゴシック" pitchFamily="-109" charset="-128"/>
              <a:cs typeface="ＭＳ Ｐゴシック" pitchFamily="-109"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miter lim="800000"/>
            <a:headEnd/>
            <a:tailEnd/>
          </a:ln>
        </p:spPr>
        <p:txBody>
          <a:bodyPr/>
          <a:lstStyle/>
          <a:p>
            <a:fld id="{6CDAD115-976C-5343-8AC7-7C328A4A2400}" type="slidenum">
              <a:rPr lang="en-US">
                <a:latin typeface="Times New Roman" pitchFamily="-109" charset="0"/>
                <a:ea typeface="ＭＳ Ｐゴシック" pitchFamily="-109" charset="-128"/>
                <a:cs typeface="ＭＳ Ｐゴシック" pitchFamily="-109" charset="-128"/>
              </a:rPr>
              <a:pPr/>
              <a:t>44</a:t>
            </a:fld>
            <a:endParaRPr lang="en-US">
              <a:latin typeface="Times New Roman" pitchFamily="-109" charset="0"/>
              <a:ea typeface="ＭＳ Ｐゴシック" pitchFamily="-109" charset="-128"/>
              <a:cs typeface="ＭＳ Ｐゴシック" pitchFamily="-109" charset="-128"/>
            </a:endParaRPr>
          </a:p>
        </p:txBody>
      </p:sp>
      <p:sp>
        <p:nvSpPr>
          <p:cNvPr id="94211" name="Rectangle 2"/>
          <p:cNvSpPr>
            <a:spLocks noGrp="1" noRot="1" noChangeAspect="1" noChangeArrowheads="1"/>
          </p:cNvSpPr>
          <p:nvPr>
            <p:ph type="sldImg"/>
          </p:nvPr>
        </p:nvSpPr>
        <p:spPr>
          <a:solidFill>
            <a:srgbClr val="FFFFFF"/>
          </a:solidFill>
          <a:ln/>
        </p:spPr>
      </p:sp>
      <p:sp>
        <p:nvSpPr>
          <p:cNvPr id="2193411" name="Rectangle 3"/>
          <p:cNvSpPr>
            <a:spLocks noGrp="1" noChangeArrowheads="1"/>
          </p:cNvSpPr>
          <p:nvPr>
            <p:ph type="body" idx="1"/>
          </p:nvPr>
        </p:nvSpPr>
        <p:spPr>
          <a:solidFill>
            <a:srgbClr val="FFFFFF"/>
          </a:solidFill>
          <a:ln>
            <a:solidFill>
              <a:srgbClr val="000000"/>
            </a:solidFill>
            <a:miter lim="800000"/>
            <a:headEnd/>
            <a:tailEnd/>
          </a:ln>
          <a:extLst/>
        </p:spPr>
        <p:txBody>
          <a:bodyPr/>
          <a:lstStyle/>
          <a:p>
            <a:pPr>
              <a:defRPr/>
            </a:pPr>
            <a:endParaRPr lang="en-US" smtClean="0">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miter lim="800000"/>
            <a:headEnd/>
            <a:tailEnd/>
          </a:ln>
        </p:spPr>
        <p:txBody>
          <a:bodyPr/>
          <a:lstStyle/>
          <a:p>
            <a:fld id="{C1D3E21A-E2B1-804A-8F7B-91A5A8F7CF64}" type="slidenum">
              <a:rPr lang="en-US">
                <a:latin typeface="Times New Roman" pitchFamily="-109" charset="0"/>
                <a:ea typeface="ＭＳ Ｐゴシック" pitchFamily="-109" charset="-128"/>
                <a:cs typeface="ＭＳ Ｐゴシック" pitchFamily="-109" charset="-128"/>
              </a:rPr>
              <a:pPr/>
              <a:t>45</a:t>
            </a:fld>
            <a:endParaRPr lang="en-US">
              <a:latin typeface="Times New Roman" pitchFamily="-109" charset="0"/>
              <a:ea typeface="ＭＳ Ｐゴシック" pitchFamily="-109" charset="-128"/>
              <a:cs typeface="ＭＳ Ｐゴシック" pitchFamily="-109" charset="-128"/>
            </a:endParaRPr>
          </a:p>
        </p:txBody>
      </p:sp>
      <p:sp>
        <p:nvSpPr>
          <p:cNvPr id="96259" name="Rectangle 2"/>
          <p:cNvSpPr>
            <a:spLocks noGrp="1" noRot="1" noChangeAspect="1" noChangeArrowheads="1" noTextEdit="1"/>
          </p:cNvSpPr>
          <p:nvPr>
            <p:ph type="sldImg"/>
          </p:nvPr>
        </p:nvSpPr>
        <p:spPr>
          <a:ln/>
        </p:spPr>
      </p:sp>
      <p:sp>
        <p:nvSpPr>
          <p:cNvPr id="226406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miter lim="800000"/>
            <a:headEnd/>
            <a:tailEnd/>
          </a:ln>
        </p:spPr>
        <p:txBody>
          <a:bodyPr/>
          <a:lstStyle/>
          <a:p>
            <a:fld id="{B42545C1-0EBC-1248-A941-79A9DD1AE410}" type="slidenum">
              <a:rPr lang="en-US">
                <a:latin typeface="Times New Roman" pitchFamily="-109" charset="0"/>
                <a:ea typeface="ＭＳ Ｐゴシック" pitchFamily="-109" charset="-128"/>
                <a:cs typeface="ＭＳ Ｐゴシック" pitchFamily="-109" charset="-128"/>
              </a:rPr>
              <a:pPr/>
              <a:t>46</a:t>
            </a:fld>
            <a:endParaRPr lang="en-US">
              <a:latin typeface="Times New Roman" pitchFamily="-109" charset="0"/>
              <a:ea typeface="ＭＳ Ｐゴシック" pitchFamily="-109" charset="-128"/>
              <a:cs typeface="ＭＳ Ｐゴシック" pitchFamily="-109" charset="-128"/>
            </a:endParaRPr>
          </a:p>
        </p:txBody>
      </p:sp>
      <p:sp>
        <p:nvSpPr>
          <p:cNvPr id="98307" name="Rectangle 2"/>
          <p:cNvSpPr>
            <a:spLocks noGrp="1" noRot="1" noChangeAspect="1" noChangeArrowheads="1" noTextEdit="1"/>
          </p:cNvSpPr>
          <p:nvPr>
            <p:ph type="sldImg"/>
          </p:nvPr>
        </p:nvSpPr>
        <p:spPr>
          <a:ln/>
        </p:spPr>
      </p:sp>
      <p:sp>
        <p:nvSpPr>
          <p:cNvPr id="226509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miter lim="800000"/>
            <a:headEnd/>
            <a:tailEnd/>
          </a:ln>
        </p:spPr>
        <p:txBody>
          <a:bodyPr/>
          <a:lstStyle/>
          <a:p>
            <a:fld id="{529B3391-FC3A-F444-BECB-C49257CC94B2}" type="slidenum">
              <a:rPr lang="en-US">
                <a:latin typeface="Times New Roman" pitchFamily="-109" charset="0"/>
                <a:ea typeface="ＭＳ Ｐゴシック" pitchFamily="-109" charset="-128"/>
                <a:cs typeface="ＭＳ Ｐゴシック" pitchFamily="-109" charset="-128"/>
              </a:rPr>
              <a:pPr/>
              <a:t>47</a:t>
            </a:fld>
            <a:endParaRPr lang="en-US">
              <a:latin typeface="Times New Roman" pitchFamily="-109" charset="0"/>
              <a:ea typeface="ＭＳ Ｐゴシック" pitchFamily="-109" charset="-128"/>
              <a:cs typeface="ＭＳ Ｐゴシック" pitchFamily="-109" charset="-128"/>
            </a:endParaRPr>
          </a:p>
        </p:txBody>
      </p:sp>
      <p:sp>
        <p:nvSpPr>
          <p:cNvPr id="100355" name="Rectangle 2"/>
          <p:cNvSpPr>
            <a:spLocks noGrp="1" noRot="1" noChangeAspect="1" noChangeArrowheads="1" noTextEdit="1"/>
          </p:cNvSpPr>
          <p:nvPr>
            <p:ph type="sldImg"/>
          </p:nvPr>
        </p:nvSpPr>
        <p:spPr>
          <a:ln/>
        </p:spPr>
      </p:sp>
      <p:sp>
        <p:nvSpPr>
          <p:cNvPr id="226611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miter lim="800000"/>
            <a:headEnd/>
            <a:tailEnd/>
          </a:ln>
        </p:spPr>
        <p:txBody>
          <a:bodyPr/>
          <a:lstStyle/>
          <a:p>
            <a:fld id="{7D4CFCB6-3DEF-FD44-9F59-638B5C31C26E}" type="slidenum">
              <a:rPr lang="en-US">
                <a:latin typeface="Times New Roman" pitchFamily="-109" charset="0"/>
                <a:ea typeface="ＭＳ Ｐゴシック" pitchFamily="-109" charset="-128"/>
                <a:cs typeface="ＭＳ Ｐゴシック" pitchFamily="-109" charset="-128"/>
              </a:rPr>
              <a:pPr/>
              <a:t>48</a:t>
            </a:fld>
            <a:endParaRPr lang="en-US">
              <a:latin typeface="Times New Roman" pitchFamily="-109" charset="0"/>
              <a:ea typeface="ＭＳ Ｐゴシック" pitchFamily="-109" charset="-128"/>
              <a:cs typeface="ＭＳ Ｐゴシック" pitchFamily="-109" charset="-128"/>
            </a:endParaRPr>
          </a:p>
        </p:txBody>
      </p:sp>
      <p:sp>
        <p:nvSpPr>
          <p:cNvPr id="102403" name="Rectangle 2"/>
          <p:cNvSpPr>
            <a:spLocks noGrp="1" noRot="1" noChangeAspect="1" noChangeArrowheads="1" noTextEdit="1"/>
          </p:cNvSpPr>
          <p:nvPr>
            <p:ph type="sldImg"/>
          </p:nvPr>
        </p:nvSpPr>
        <p:spPr>
          <a:ln/>
        </p:spPr>
      </p:sp>
      <p:sp>
        <p:nvSpPr>
          <p:cNvPr id="2267139"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miter lim="800000"/>
            <a:headEnd/>
            <a:tailEnd/>
          </a:ln>
        </p:spPr>
        <p:txBody>
          <a:bodyPr/>
          <a:lstStyle/>
          <a:p>
            <a:fld id="{772ED386-71CA-994C-8888-A52AB98DACD8}" type="slidenum">
              <a:rPr lang="en-US">
                <a:latin typeface="Times New Roman" pitchFamily="-109" charset="0"/>
                <a:ea typeface="ＭＳ Ｐゴシック" pitchFamily="-109" charset="-128"/>
                <a:cs typeface="ＭＳ Ｐゴシック" pitchFamily="-109" charset="-128"/>
              </a:rPr>
              <a:pPr/>
              <a:t>49</a:t>
            </a:fld>
            <a:endParaRPr lang="en-US">
              <a:latin typeface="Times New Roman" pitchFamily="-109" charset="0"/>
              <a:ea typeface="ＭＳ Ｐゴシック" pitchFamily="-109" charset="-128"/>
              <a:cs typeface="ＭＳ Ｐゴシック" pitchFamily="-109" charset="-128"/>
            </a:endParaRPr>
          </a:p>
        </p:txBody>
      </p:sp>
      <p:sp>
        <p:nvSpPr>
          <p:cNvPr id="104451" name="Rectangle 2"/>
          <p:cNvSpPr>
            <a:spLocks noGrp="1" noRot="1" noChangeAspect="1" noChangeArrowheads="1" noTextEdit="1"/>
          </p:cNvSpPr>
          <p:nvPr>
            <p:ph type="sldImg"/>
          </p:nvPr>
        </p:nvSpPr>
        <p:spPr>
          <a:ln/>
        </p:spPr>
      </p:sp>
      <p:sp>
        <p:nvSpPr>
          <p:cNvPr id="226816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miter lim="800000"/>
            <a:headEnd/>
            <a:tailEnd/>
          </a:ln>
        </p:spPr>
        <p:txBody>
          <a:bodyPr/>
          <a:lstStyle/>
          <a:p>
            <a:fld id="{BDDE71F4-E852-4C49-B66A-860969A173AC}" type="slidenum">
              <a:rPr lang="en-US">
                <a:latin typeface="Times New Roman" pitchFamily="-109" charset="0"/>
                <a:ea typeface="ＭＳ Ｐゴシック" pitchFamily="-109" charset="-128"/>
                <a:cs typeface="ＭＳ Ｐゴシック" pitchFamily="-109" charset="-128"/>
              </a:rPr>
              <a:pPr/>
              <a:t>50</a:t>
            </a:fld>
            <a:endParaRPr lang="en-US">
              <a:latin typeface="Times New Roman" pitchFamily="-109" charset="0"/>
              <a:ea typeface="ＭＳ Ｐゴシック" pitchFamily="-109" charset="-128"/>
              <a:cs typeface="ＭＳ Ｐゴシック" pitchFamily="-109" charset="-128"/>
            </a:endParaRPr>
          </a:p>
        </p:txBody>
      </p:sp>
      <p:sp>
        <p:nvSpPr>
          <p:cNvPr id="106499" name="Rectangle 2"/>
          <p:cNvSpPr>
            <a:spLocks noGrp="1" noRot="1" noChangeAspect="1" noChangeArrowheads="1" noTextEdit="1"/>
          </p:cNvSpPr>
          <p:nvPr>
            <p:ph type="sldImg"/>
          </p:nvPr>
        </p:nvSpPr>
        <p:spPr>
          <a:ln/>
        </p:spPr>
      </p:sp>
      <p:sp>
        <p:nvSpPr>
          <p:cNvPr id="226918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miter lim="800000"/>
            <a:headEnd/>
            <a:tailEnd/>
          </a:ln>
        </p:spPr>
        <p:txBody>
          <a:bodyPr/>
          <a:lstStyle/>
          <a:p>
            <a:fld id="{033A8640-A36D-7644-96D8-ED0D23036B4C}" type="slidenum">
              <a:rPr lang="en-US">
                <a:latin typeface="Times New Roman" pitchFamily="-109" charset="0"/>
                <a:ea typeface="ＭＳ Ｐゴシック" pitchFamily="-109" charset="-128"/>
                <a:cs typeface="ＭＳ Ｐゴシック" pitchFamily="-109" charset="-128"/>
              </a:rPr>
              <a:pPr/>
              <a:t>51</a:t>
            </a:fld>
            <a:endParaRPr lang="en-US">
              <a:latin typeface="Times New Roman" pitchFamily="-109" charset="0"/>
              <a:ea typeface="ＭＳ Ｐゴシック" pitchFamily="-109" charset="-128"/>
              <a:cs typeface="ＭＳ Ｐゴシック" pitchFamily="-109" charset="-128"/>
            </a:endParaRPr>
          </a:p>
        </p:txBody>
      </p:sp>
      <p:sp>
        <p:nvSpPr>
          <p:cNvPr id="108547" name="Rectangle 2"/>
          <p:cNvSpPr>
            <a:spLocks noGrp="1" noRot="1" noChangeAspect="1" noChangeArrowheads="1" noTextEdit="1"/>
          </p:cNvSpPr>
          <p:nvPr>
            <p:ph type="sldImg"/>
          </p:nvPr>
        </p:nvSpPr>
        <p:spPr>
          <a:ln/>
        </p:spPr>
      </p:sp>
      <p:sp>
        <p:nvSpPr>
          <p:cNvPr id="227021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txBox="1">
            <a:spLocks noGrp="1" noChangeArrowheads="1"/>
          </p:cNvSpPr>
          <p:nvPr/>
        </p:nvSpPr>
        <p:spPr bwMode="auto">
          <a:xfrm>
            <a:off x="3957638" y="8831263"/>
            <a:ext cx="3043237" cy="457200"/>
          </a:xfrm>
          <a:prstGeom prst="rect">
            <a:avLst/>
          </a:prstGeom>
          <a:noFill/>
          <a:ln w="9525">
            <a:noFill/>
            <a:miter lim="800000"/>
            <a:headEnd/>
            <a:tailEnd/>
          </a:ln>
        </p:spPr>
        <p:txBody>
          <a:bodyPr lIns="91339" tIns="45670" rIns="91339" bIns="45670" anchor="b">
            <a:prstTxWarp prst="textNoShape">
              <a:avLst/>
            </a:prstTxWarp>
          </a:bodyPr>
          <a:lstStyle/>
          <a:p>
            <a:pPr algn="r" defTabSz="912813" eaLnBrk="0" hangingPunct="0"/>
            <a:fld id="{20656521-0681-8F4B-AD40-B19E510E26DD}" type="slidenum">
              <a:rPr lang="en-US" sz="1200"/>
              <a:pPr algn="r" defTabSz="912813" eaLnBrk="0" hangingPunct="0"/>
              <a:t>52</a:t>
            </a:fld>
            <a:endParaRPr lang="en-US" sz="1200"/>
          </a:p>
        </p:txBody>
      </p:sp>
      <p:sp>
        <p:nvSpPr>
          <p:cNvPr id="110595" name="Rectangle 2"/>
          <p:cNvSpPr>
            <a:spLocks noGrp="1" noRot="1" noChangeAspect="1" noChangeArrowheads="1" noTextEdit="1"/>
          </p:cNvSpPr>
          <p:nvPr>
            <p:ph type="sldImg"/>
          </p:nvPr>
        </p:nvSpPr>
        <p:spPr>
          <a:ln/>
        </p:spPr>
      </p:sp>
      <p:sp>
        <p:nvSpPr>
          <p:cNvPr id="227021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miter lim="800000"/>
            <a:headEnd/>
            <a:tailEnd/>
          </a:ln>
        </p:spPr>
        <p:txBody>
          <a:bodyPr/>
          <a:lstStyle/>
          <a:p>
            <a:fld id="{C21E0C18-4A1A-A349-BE5F-ECF551B5DA9D}" type="slidenum">
              <a:rPr lang="en-US">
                <a:latin typeface="Times New Roman" pitchFamily="-109" charset="0"/>
                <a:ea typeface="ＭＳ Ｐゴシック" pitchFamily="-109" charset="-128"/>
                <a:cs typeface="ＭＳ Ｐゴシック" pitchFamily="-109" charset="-128"/>
              </a:rPr>
              <a:pPr/>
              <a:t>53</a:t>
            </a:fld>
            <a:endParaRPr lang="en-US">
              <a:latin typeface="Times New Roman" pitchFamily="-109" charset="0"/>
              <a:ea typeface="ＭＳ Ｐゴシック" pitchFamily="-109" charset="-128"/>
              <a:cs typeface="ＭＳ Ｐゴシック" pitchFamily="-109" charset="-128"/>
            </a:endParaRPr>
          </a:p>
        </p:txBody>
      </p:sp>
      <p:sp>
        <p:nvSpPr>
          <p:cNvPr id="112643" name="Rectangle 2"/>
          <p:cNvSpPr>
            <a:spLocks noGrp="1" noRot="1" noChangeAspect="1" noChangeArrowheads="1" noTextEdit="1"/>
          </p:cNvSpPr>
          <p:nvPr>
            <p:ph type="sldImg"/>
          </p:nvPr>
        </p:nvSpPr>
        <p:spPr>
          <a:ln/>
        </p:spPr>
      </p:sp>
      <p:sp>
        <p:nvSpPr>
          <p:cNvPr id="2272259"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miter lim="800000"/>
            <a:headEnd/>
            <a:tailEnd/>
          </a:ln>
        </p:spPr>
        <p:txBody>
          <a:bodyPr/>
          <a:lstStyle/>
          <a:p>
            <a:fld id="{2F43D7EC-9ADD-5B43-97F0-D93BF042F3AB}" type="slidenum">
              <a:rPr lang="en-US">
                <a:latin typeface="Times New Roman" pitchFamily="-109" charset="0"/>
                <a:ea typeface="ＭＳ Ｐゴシック" pitchFamily="-109" charset="-128"/>
                <a:cs typeface="ＭＳ Ｐゴシック" pitchFamily="-109" charset="-128"/>
              </a:rPr>
              <a:pPr/>
              <a:t>54</a:t>
            </a:fld>
            <a:endParaRPr lang="en-US">
              <a:latin typeface="Times New Roman" pitchFamily="-109" charset="0"/>
              <a:ea typeface="ＭＳ Ｐゴシック" pitchFamily="-109" charset="-128"/>
              <a:cs typeface="ＭＳ Ｐゴシック" pitchFamily="-109" charset="-128"/>
            </a:endParaRPr>
          </a:p>
        </p:txBody>
      </p:sp>
      <p:sp>
        <p:nvSpPr>
          <p:cNvPr id="114691" name="Rectangle 2"/>
          <p:cNvSpPr>
            <a:spLocks noGrp="1" noRot="1" noChangeAspect="1" noChangeArrowheads="1" noTextEdit="1"/>
          </p:cNvSpPr>
          <p:nvPr>
            <p:ph type="sldImg"/>
          </p:nvPr>
        </p:nvSpPr>
        <p:spPr>
          <a:ln/>
        </p:spPr>
      </p:sp>
      <p:sp>
        <p:nvSpPr>
          <p:cNvPr id="227328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miter lim="800000"/>
            <a:headEnd/>
            <a:tailEnd/>
          </a:ln>
        </p:spPr>
        <p:txBody>
          <a:bodyPr/>
          <a:lstStyle/>
          <a:p>
            <a:fld id="{595AD769-F746-9447-BFA4-8A8888C742E3}" type="slidenum">
              <a:rPr lang="en-US">
                <a:latin typeface="Times New Roman" pitchFamily="-109" charset="0"/>
                <a:ea typeface="ＭＳ Ｐゴシック" pitchFamily="-109" charset="-128"/>
                <a:cs typeface="ＭＳ Ｐゴシック" pitchFamily="-109" charset="-128"/>
              </a:rPr>
              <a:pPr/>
              <a:t>55</a:t>
            </a:fld>
            <a:endParaRPr lang="en-US">
              <a:latin typeface="Times New Roman" pitchFamily="-109" charset="0"/>
              <a:ea typeface="ＭＳ Ｐゴシック" pitchFamily="-109" charset="-128"/>
              <a:cs typeface="ＭＳ Ｐゴシック" pitchFamily="-109" charset="-128"/>
            </a:endParaRPr>
          </a:p>
        </p:txBody>
      </p:sp>
      <p:sp>
        <p:nvSpPr>
          <p:cNvPr id="116739" name="Rectangle 2"/>
          <p:cNvSpPr>
            <a:spLocks noGrp="1" noRot="1" noChangeAspect="1" noChangeArrowheads="1" noTextEdit="1"/>
          </p:cNvSpPr>
          <p:nvPr>
            <p:ph type="sldImg"/>
          </p:nvPr>
        </p:nvSpPr>
        <p:spPr>
          <a:ln/>
        </p:spPr>
      </p:sp>
      <p:sp>
        <p:nvSpPr>
          <p:cNvPr id="227430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miter lim="800000"/>
            <a:headEnd/>
            <a:tailEnd/>
          </a:ln>
        </p:spPr>
        <p:txBody>
          <a:bodyPr/>
          <a:lstStyle/>
          <a:p>
            <a:fld id="{1BD8A62A-04E7-494F-8D4D-B179AA3FE405}" type="slidenum">
              <a:rPr lang="en-US">
                <a:latin typeface="Times New Roman" pitchFamily="-109" charset="0"/>
                <a:ea typeface="ＭＳ Ｐゴシック" pitchFamily="-109" charset="-128"/>
                <a:cs typeface="ＭＳ Ｐゴシック" pitchFamily="-109" charset="-128"/>
              </a:rPr>
              <a:pPr/>
              <a:t>56</a:t>
            </a:fld>
            <a:endParaRPr lang="en-US">
              <a:latin typeface="Times New Roman" pitchFamily="-109" charset="0"/>
              <a:ea typeface="ＭＳ Ｐゴシック" pitchFamily="-109" charset="-128"/>
              <a:cs typeface="ＭＳ Ｐゴシック" pitchFamily="-109" charset="-128"/>
            </a:endParaRPr>
          </a:p>
        </p:txBody>
      </p:sp>
      <p:sp>
        <p:nvSpPr>
          <p:cNvPr id="118787" name="Rectangle 2"/>
          <p:cNvSpPr>
            <a:spLocks noGrp="1" noRot="1" noChangeAspect="1" noChangeArrowheads="1" noTextEdit="1"/>
          </p:cNvSpPr>
          <p:nvPr>
            <p:ph type="sldImg"/>
          </p:nvPr>
        </p:nvSpPr>
        <p:spPr>
          <a:ln/>
        </p:spPr>
      </p:sp>
      <p:sp>
        <p:nvSpPr>
          <p:cNvPr id="227533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miter lim="800000"/>
            <a:headEnd/>
            <a:tailEnd/>
          </a:ln>
        </p:spPr>
        <p:txBody>
          <a:bodyPr/>
          <a:lstStyle/>
          <a:p>
            <a:fld id="{E640C722-6CC3-1F47-BC2B-F644C5960FC0}" type="slidenum">
              <a:rPr lang="en-US">
                <a:latin typeface="Times New Roman" pitchFamily="-109" charset="0"/>
                <a:ea typeface="ＭＳ Ｐゴシック" pitchFamily="-109" charset="-128"/>
                <a:cs typeface="ＭＳ Ｐゴシック" pitchFamily="-109" charset="-128"/>
              </a:rPr>
              <a:pPr/>
              <a:t>57</a:t>
            </a:fld>
            <a:endParaRPr lang="en-US">
              <a:latin typeface="Times New Roman" pitchFamily="-109" charset="0"/>
              <a:ea typeface="ＭＳ Ｐゴシック" pitchFamily="-109" charset="-128"/>
              <a:cs typeface="ＭＳ Ｐゴシック" pitchFamily="-109" charset="-128"/>
            </a:endParaRPr>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p:spPr>
        <p:txBody>
          <a:bodyPr/>
          <a:lstStyle/>
          <a:p>
            <a:endParaRPr lang="en-US">
              <a:latin typeface="Times New Roman" pitchFamily="-109" charset="0"/>
              <a:ea typeface="ＭＳ Ｐゴシック" pitchFamily="-109" charset="-128"/>
              <a:cs typeface="ＭＳ Ｐゴシック" pitchFamily="-109"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miter lim="800000"/>
            <a:headEnd/>
            <a:tailEnd/>
          </a:ln>
        </p:spPr>
        <p:txBody>
          <a:bodyPr/>
          <a:lstStyle/>
          <a:p>
            <a:fld id="{7AD31A0C-3442-8C47-90D7-2A44512DCBA7}" type="slidenum">
              <a:rPr lang="en-US">
                <a:latin typeface="Times New Roman" pitchFamily="-109" charset="0"/>
                <a:ea typeface="ＭＳ Ｐゴシック" pitchFamily="-109" charset="-128"/>
                <a:cs typeface="ＭＳ Ｐゴシック" pitchFamily="-109" charset="-128"/>
              </a:rPr>
              <a:pPr/>
              <a:t>58</a:t>
            </a:fld>
            <a:endParaRPr lang="en-US">
              <a:latin typeface="Times New Roman" pitchFamily="-109" charset="0"/>
              <a:ea typeface="ＭＳ Ｐゴシック" pitchFamily="-109" charset="-128"/>
              <a:cs typeface="ＭＳ Ｐゴシック" pitchFamily="-109" charset="-128"/>
            </a:endParaRPr>
          </a:p>
        </p:txBody>
      </p:sp>
      <p:sp>
        <p:nvSpPr>
          <p:cNvPr id="122883" name="Rectangle 2"/>
          <p:cNvSpPr>
            <a:spLocks noGrp="1" noRot="1" noChangeAspect="1" noChangeArrowheads="1" noTextEdit="1"/>
          </p:cNvSpPr>
          <p:nvPr>
            <p:ph type="sldImg"/>
          </p:nvPr>
        </p:nvSpPr>
        <p:spPr>
          <a:ln/>
        </p:spPr>
      </p:sp>
      <p:sp>
        <p:nvSpPr>
          <p:cNvPr id="228147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miter lim="800000"/>
            <a:headEnd/>
            <a:tailEnd/>
          </a:ln>
        </p:spPr>
        <p:txBody>
          <a:bodyPr/>
          <a:lstStyle/>
          <a:p>
            <a:fld id="{A700D63B-5596-D04F-AA1A-4E21AFD2F026}" type="slidenum">
              <a:rPr lang="en-US">
                <a:latin typeface="Times New Roman" pitchFamily="-109" charset="0"/>
                <a:ea typeface="ＭＳ Ｐゴシック" pitchFamily="-109" charset="-128"/>
                <a:cs typeface="ＭＳ Ｐゴシック" pitchFamily="-109" charset="-128"/>
              </a:rPr>
              <a:pPr/>
              <a:t>59</a:t>
            </a:fld>
            <a:endParaRPr lang="en-US">
              <a:latin typeface="Times New Roman" pitchFamily="-109" charset="0"/>
              <a:ea typeface="ＭＳ Ｐゴシック" pitchFamily="-109" charset="-128"/>
              <a:cs typeface="ＭＳ Ｐゴシック" pitchFamily="-109" charset="-128"/>
            </a:endParaRPr>
          </a:p>
        </p:txBody>
      </p:sp>
      <p:sp>
        <p:nvSpPr>
          <p:cNvPr id="124931" name="Rectangle 2"/>
          <p:cNvSpPr>
            <a:spLocks noGrp="1" noRot="1" noChangeAspect="1" noChangeArrowheads="1" noTextEdit="1"/>
          </p:cNvSpPr>
          <p:nvPr>
            <p:ph type="sldImg"/>
          </p:nvPr>
        </p:nvSpPr>
        <p:spPr>
          <a:ln/>
        </p:spPr>
      </p:sp>
      <p:sp>
        <p:nvSpPr>
          <p:cNvPr id="2282499"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miter lim="800000"/>
            <a:headEnd/>
            <a:tailEnd/>
          </a:ln>
        </p:spPr>
        <p:txBody>
          <a:bodyPr/>
          <a:lstStyle/>
          <a:p>
            <a:fld id="{B08E3A18-F960-9C43-B601-C65BEA34E912}" type="slidenum">
              <a:rPr lang="en-US">
                <a:latin typeface="Times New Roman" pitchFamily="-109" charset="0"/>
                <a:ea typeface="ＭＳ Ｐゴシック" pitchFamily="-109" charset="-128"/>
                <a:cs typeface="ＭＳ Ｐゴシック" pitchFamily="-109" charset="-128"/>
              </a:rPr>
              <a:pPr/>
              <a:t>60</a:t>
            </a:fld>
            <a:endParaRPr lang="en-US">
              <a:latin typeface="Times New Roman" pitchFamily="-109" charset="0"/>
              <a:ea typeface="ＭＳ Ｐゴシック" pitchFamily="-109" charset="-128"/>
              <a:cs typeface="ＭＳ Ｐゴシック" pitchFamily="-109" charset="-128"/>
            </a:endParaRPr>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p:spPr>
        <p:txBody>
          <a:bodyPr/>
          <a:lstStyle/>
          <a:p>
            <a:endParaRPr lang="en-US">
              <a:latin typeface="Times New Roman" pitchFamily="-109" charset="0"/>
              <a:ea typeface="ＭＳ Ｐゴシック" pitchFamily="-109" charset="-128"/>
              <a:cs typeface="ＭＳ Ｐゴシック" pitchFamily="-109"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miter lim="800000"/>
            <a:headEnd/>
            <a:tailEnd/>
          </a:ln>
        </p:spPr>
        <p:txBody>
          <a:bodyPr/>
          <a:lstStyle/>
          <a:p>
            <a:fld id="{217AB714-C984-184A-90A5-1A26B78121D7}" type="slidenum">
              <a:rPr lang="en-US">
                <a:latin typeface="Times New Roman" pitchFamily="-109" charset="0"/>
                <a:ea typeface="ＭＳ Ｐゴシック" pitchFamily="-109" charset="-128"/>
                <a:cs typeface="ＭＳ Ｐゴシック" pitchFamily="-109" charset="-128"/>
              </a:rPr>
              <a:pPr/>
              <a:t>61</a:t>
            </a:fld>
            <a:endParaRPr lang="en-US">
              <a:latin typeface="Times New Roman" pitchFamily="-109" charset="0"/>
              <a:ea typeface="ＭＳ Ｐゴシック" pitchFamily="-109" charset="-128"/>
              <a:cs typeface="ＭＳ Ｐゴシック" pitchFamily="-109" charset="-128"/>
            </a:endParaRPr>
          </a:p>
        </p:txBody>
      </p:sp>
      <p:sp>
        <p:nvSpPr>
          <p:cNvPr id="129027" name="Rectangle 2"/>
          <p:cNvSpPr>
            <a:spLocks noGrp="1" noRot="1" noChangeAspect="1" noChangeArrowheads="1" noTextEdit="1"/>
          </p:cNvSpPr>
          <p:nvPr>
            <p:ph type="sldImg"/>
          </p:nvPr>
        </p:nvSpPr>
        <p:spPr>
          <a:ln/>
        </p:spPr>
      </p:sp>
      <p:sp>
        <p:nvSpPr>
          <p:cNvPr id="228454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miter lim="800000"/>
            <a:headEnd/>
            <a:tailEnd/>
          </a:ln>
        </p:spPr>
        <p:txBody>
          <a:bodyPr/>
          <a:lstStyle/>
          <a:p>
            <a:fld id="{AE8403BA-3BC4-5242-9CE0-89711F967876}" type="slidenum">
              <a:rPr lang="en-US">
                <a:latin typeface="Times New Roman" pitchFamily="-109" charset="0"/>
                <a:ea typeface="ＭＳ Ｐゴシック" pitchFamily="-109" charset="-128"/>
                <a:cs typeface="ＭＳ Ｐゴシック" pitchFamily="-109" charset="-128"/>
              </a:rPr>
              <a:pPr/>
              <a:t>62</a:t>
            </a:fld>
            <a:endParaRPr lang="en-US">
              <a:latin typeface="Times New Roman" pitchFamily="-109" charset="0"/>
              <a:ea typeface="ＭＳ Ｐゴシック" pitchFamily="-109" charset="-128"/>
              <a:cs typeface="ＭＳ Ｐゴシック" pitchFamily="-109" charset="-128"/>
            </a:endParaRPr>
          </a:p>
        </p:txBody>
      </p:sp>
      <p:sp>
        <p:nvSpPr>
          <p:cNvPr id="131075" name="Rectangle 2"/>
          <p:cNvSpPr>
            <a:spLocks noGrp="1" noRot="1" noChangeAspect="1" noChangeArrowheads="1" noTextEdit="1"/>
          </p:cNvSpPr>
          <p:nvPr>
            <p:ph type="sldImg"/>
          </p:nvPr>
        </p:nvSpPr>
        <p:spPr>
          <a:ln/>
        </p:spPr>
      </p:sp>
      <p:sp>
        <p:nvSpPr>
          <p:cNvPr id="228557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miter lim="800000"/>
            <a:headEnd/>
            <a:tailEnd/>
          </a:ln>
        </p:spPr>
        <p:txBody>
          <a:bodyPr/>
          <a:lstStyle/>
          <a:p>
            <a:fld id="{D26FDB54-269F-DA4E-A0B0-17249426A4F8}" type="slidenum">
              <a:rPr lang="en-US">
                <a:latin typeface="Times New Roman" pitchFamily="-109" charset="0"/>
                <a:ea typeface="ＭＳ Ｐゴシック" pitchFamily="-109" charset="-128"/>
                <a:cs typeface="ＭＳ Ｐゴシック" pitchFamily="-109" charset="-128"/>
              </a:rPr>
              <a:pPr/>
              <a:t>65</a:t>
            </a:fld>
            <a:endParaRPr lang="en-US">
              <a:latin typeface="Times New Roman" pitchFamily="-109" charset="0"/>
              <a:ea typeface="ＭＳ Ｐゴシック" pitchFamily="-109" charset="-128"/>
              <a:cs typeface="ＭＳ Ｐゴシック" pitchFamily="-109" charset="-128"/>
            </a:endParaRPr>
          </a:p>
        </p:txBody>
      </p:sp>
      <p:sp>
        <p:nvSpPr>
          <p:cNvPr id="135171" name="Rectangle 2"/>
          <p:cNvSpPr>
            <a:spLocks noGrp="1" noRot="1" noChangeAspect="1" noChangeArrowheads="1" noTextEdit="1"/>
          </p:cNvSpPr>
          <p:nvPr>
            <p:ph type="sldImg"/>
          </p:nvPr>
        </p:nvSpPr>
        <p:spPr>
          <a:ln/>
        </p:spPr>
      </p:sp>
      <p:sp>
        <p:nvSpPr>
          <p:cNvPr id="228659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miter lim="800000"/>
            <a:headEnd/>
            <a:tailEnd/>
          </a:ln>
        </p:spPr>
        <p:txBody>
          <a:bodyPr/>
          <a:lstStyle/>
          <a:p>
            <a:fld id="{1E6EB97F-6DC5-0544-BC6C-87E2DE131582}" type="slidenum">
              <a:rPr lang="en-US">
                <a:latin typeface="Times New Roman" pitchFamily="-109" charset="0"/>
                <a:ea typeface="ＭＳ Ｐゴシック" pitchFamily="-109" charset="-128"/>
                <a:cs typeface="ＭＳ Ｐゴシック" pitchFamily="-109" charset="-128"/>
              </a:rPr>
              <a:pPr/>
              <a:t>67</a:t>
            </a:fld>
            <a:endParaRPr lang="en-US">
              <a:latin typeface="Times New Roman" pitchFamily="-109" charset="0"/>
              <a:ea typeface="ＭＳ Ｐゴシック" pitchFamily="-109" charset="-128"/>
              <a:cs typeface="ＭＳ Ｐゴシック" pitchFamily="-109" charset="-128"/>
            </a:endParaRPr>
          </a:p>
        </p:txBody>
      </p:sp>
      <p:sp>
        <p:nvSpPr>
          <p:cNvPr id="138243" name="Rectangle 2"/>
          <p:cNvSpPr>
            <a:spLocks noGrp="1" noRot="1" noChangeAspect="1" noChangeArrowheads="1" noTextEdit="1"/>
          </p:cNvSpPr>
          <p:nvPr>
            <p:ph type="sldImg"/>
          </p:nvPr>
        </p:nvSpPr>
        <p:spPr>
          <a:ln/>
        </p:spPr>
      </p:sp>
      <p:sp>
        <p:nvSpPr>
          <p:cNvPr id="228864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miter lim="800000"/>
            <a:headEnd/>
            <a:tailEnd/>
          </a:ln>
        </p:spPr>
        <p:txBody>
          <a:bodyPr/>
          <a:lstStyle/>
          <a:p>
            <a:fld id="{581B42D0-7D9E-9943-9CA7-8539B3B20171}" type="slidenum">
              <a:rPr lang="en-US">
                <a:latin typeface="Times New Roman" pitchFamily="-109" charset="0"/>
                <a:ea typeface="ＭＳ Ｐゴシック" pitchFamily="-109" charset="-128"/>
                <a:cs typeface="ＭＳ Ｐゴシック" pitchFamily="-109" charset="-128"/>
              </a:rPr>
              <a:pPr/>
              <a:t>68</a:t>
            </a:fld>
            <a:endParaRPr lang="en-US">
              <a:latin typeface="Times New Roman" pitchFamily="-109" charset="0"/>
              <a:ea typeface="ＭＳ Ｐゴシック" pitchFamily="-109" charset="-128"/>
              <a:cs typeface="ＭＳ Ｐゴシック" pitchFamily="-109" charset="-128"/>
            </a:endParaRPr>
          </a:p>
        </p:txBody>
      </p:sp>
      <p:sp>
        <p:nvSpPr>
          <p:cNvPr id="140291" name="Rectangle 2"/>
          <p:cNvSpPr>
            <a:spLocks noGrp="1" noRot="1" noChangeAspect="1" noChangeArrowheads="1" noTextEdit="1"/>
          </p:cNvSpPr>
          <p:nvPr>
            <p:ph type="sldImg"/>
          </p:nvPr>
        </p:nvSpPr>
        <p:spPr>
          <a:ln/>
        </p:spPr>
      </p:sp>
      <p:sp>
        <p:nvSpPr>
          <p:cNvPr id="228966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miter lim="800000"/>
            <a:headEnd/>
            <a:tailEnd/>
          </a:ln>
        </p:spPr>
        <p:txBody>
          <a:bodyPr/>
          <a:lstStyle/>
          <a:p>
            <a:fld id="{E34DFB8C-4C14-444C-9FDD-F5A003DCF032}" type="slidenum">
              <a:rPr lang="en-US">
                <a:latin typeface="Times New Roman" pitchFamily="-109" charset="0"/>
                <a:ea typeface="ＭＳ Ｐゴシック" pitchFamily="-109" charset="-128"/>
                <a:cs typeface="ＭＳ Ｐゴシック" pitchFamily="-109" charset="-128"/>
              </a:rPr>
              <a:pPr/>
              <a:t>69</a:t>
            </a:fld>
            <a:endParaRPr lang="en-US">
              <a:latin typeface="Times New Roman" pitchFamily="-109" charset="0"/>
              <a:ea typeface="ＭＳ Ｐゴシック" pitchFamily="-109" charset="-128"/>
              <a:cs typeface="ＭＳ Ｐゴシック" pitchFamily="-109" charset="-128"/>
            </a:endParaRPr>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p:spPr>
        <p:txBody>
          <a:bodyPr/>
          <a:lstStyle/>
          <a:p>
            <a:endParaRPr lang="en-US">
              <a:latin typeface="Times New Roman" pitchFamily="-109" charset="0"/>
              <a:ea typeface="ＭＳ Ｐゴシック" pitchFamily="-109" charset="-128"/>
              <a:cs typeface="ＭＳ Ｐゴシック" pitchFamily="-109" charset="-128"/>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a:ln>
            <a:miter lim="800000"/>
            <a:headEnd/>
            <a:tailEnd/>
          </a:ln>
        </p:spPr>
        <p:txBody>
          <a:bodyPr/>
          <a:lstStyle/>
          <a:p>
            <a:fld id="{233CD79E-6920-244F-AE88-CD615E04D162}" type="slidenum">
              <a:rPr lang="en-US">
                <a:latin typeface="Times New Roman" pitchFamily="-109" charset="0"/>
                <a:ea typeface="ＭＳ Ｐゴシック" pitchFamily="-109" charset="-128"/>
                <a:cs typeface="ＭＳ Ｐゴシック" pitchFamily="-109" charset="-128"/>
              </a:rPr>
              <a:pPr/>
              <a:t>71</a:t>
            </a:fld>
            <a:endParaRPr lang="en-US">
              <a:latin typeface="Times New Roman" pitchFamily="-109" charset="0"/>
              <a:ea typeface="ＭＳ Ｐゴシック" pitchFamily="-109" charset="-128"/>
              <a:cs typeface="ＭＳ Ｐゴシック" pitchFamily="-109" charset="-128"/>
            </a:endParaRPr>
          </a:p>
        </p:txBody>
      </p:sp>
      <p:sp>
        <p:nvSpPr>
          <p:cNvPr id="145411" name="Rectangle 2"/>
          <p:cNvSpPr>
            <a:spLocks noGrp="1" noRot="1" noChangeAspect="1" noChangeArrowheads="1" noTextEdit="1"/>
          </p:cNvSpPr>
          <p:nvPr>
            <p:ph type="sldImg"/>
          </p:nvPr>
        </p:nvSpPr>
        <p:spPr>
          <a:ln/>
        </p:spPr>
      </p:sp>
      <p:sp>
        <p:nvSpPr>
          <p:cNvPr id="227942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a:ln>
            <a:miter lim="800000"/>
            <a:headEnd/>
            <a:tailEnd/>
          </a:ln>
        </p:spPr>
        <p:txBody>
          <a:bodyPr/>
          <a:lstStyle/>
          <a:p>
            <a:fld id="{19B49C48-2DA4-B54D-98DC-B8B9F17CE8E9}" type="slidenum">
              <a:rPr lang="en-US">
                <a:latin typeface="Times New Roman" pitchFamily="-109" charset="0"/>
                <a:ea typeface="ＭＳ Ｐゴシック" pitchFamily="-109" charset="-128"/>
                <a:cs typeface="ＭＳ Ｐゴシック" pitchFamily="-109" charset="-128"/>
              </a:rPr>
              <a:pPr/>
              <a:t>72</a:t>
            </a:fld>
            <a:endParaRPr lang="en-US">
              <a:latin typeface="Times New Roman" pitchFamily="-109" charset="0"/>
              <a:ea typeface="ＭＳ Ｐゴシック" pitchFamily="-109" charset="-128"/>
              <a:cs typeface="ＭＳ Ｐゴシック" pitchFamily="-109" charset="-128"/>
            </a:endParaRPr>
          </a:p>
        </p:txBody>
      </p:sp>
      <p:sp>
        <p:nvSpPr>
          <p:cNvPr id="147459" name="Rectangle 2"/>
          <p:cNvSpPr>
            <a:spLocks noGrp="1" noRot="1" noChangeAspect="1" noChangeArrowheads="1" noTextEdit="1"/>
          </p:cNvSpPr>
          <p:nvPr>
            <p:ph type="sldImg"/>
          </p:nvPr>
        </p:nvSpPr>
        <p:spPr>
          <a:ln/>
        </p:spPr>
      </p:sp>
      <p:sp>
        <p:nvSpPr>
          <p:cNvPr id="230400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a:ln>
            <a:miter lim="800000"/>
            <a:headEnd/>
            <a:tailEnd/>
          </a:ln>
        </p:spPr>
        <p:txBody>
          <a:bodyPr/>
          <a:lstStyle/>
          <a:p>
            <a:fld id="{1FA9B9A8-7B72-FD44-BF88-314DA37E39A8}" type="slidenum">
              <a:rPr lang="en-US">
                <a:latin typeface="Times New Roman" pitchFamily="-109" charset="0"/>
                <a:ea typeface="ＭＳ Ｐゴシック" pitchFamily="-109" charset="-128"/>
                <a:cs typeface="ＭＳ Ｐゴシック" pitchFamily="-109" charset="-128"/>
              </a:rPr>
              <a:pPr/>
              <a:t>73</a:t>
            </a:fld>
            <a:endParaRPr lang="en-US">
              <a:latin typeface="Times New Roman" pitchFamily="-109" charset="0"/>
              <a:ea typeface="ＭＳ Ｐゴシック" pitchFamily="-109" charset="-128"/>
              <a:cs typeface="ＭＳ Ｐゴシック" pitchFamily="-109" charset="-128"/>
            </a:endParaRPr>
          </a:p>
        </p:txBody>
      </p:sp>
      <p:sp>
        <p:nvSpPr>
          <p:cNvPr id="149507" name="Rectangle 2"/>
          <p:cNvSpPr>
            <a:spLocks noGrp="1" noRot="1" noChangeAspect="1" noChangeArrowheads="1" noTextEdit="1"/>
          </p:cNvSpPr>
          <p:nvPr>
            <p:ph type="sldImg"/>
          </p:nvPr>
        </p:nvSpPr>
        <p:spPr>
          <a:ln/>
        </p:spPr>
      </p:sp>
      <p:sp>
        <p:nvSpPr>
          <p:cNvPr id="149508" name="Rectangle 3"/>
          <p:cNvSpPr>
            <a:spLocks noGrp="1" noChangeArrowheads="1"/>
          </p:cNvSpPr>
          <p:nvPr>
            <p:ph type="body" idx="1"/>
          </p:nvPr>
        </p:nvSpPr>
        <p:spPr>
          <a:noFill/>
        </p:spPr>
        <p:txBody>
          <a:bodyPr/>
          <a:lstStyle/>
          <a:p>
            <a:endParaRPr lang="en-US">
              <a:latin typeface="Times New Roman" pitchFamily="-109" charset="0"/>
              <a:ea typeface="ＭＳ Ｐゴシック" pitchFamily="-109" charset="-128"/>
              <a:cs typeface="ＭＳ Ｐゴシック" pitchFamily="-109" charset="-128"/>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a:ln>
            <a:miter lim="800000"/>
            <a:headEnd/>
            <a:tailEnd/>
          </a:ln>
        </p:spPr>
        <p:txBody>
          <a:bodyPr/>
          <a:lstStyle/>
          <a:p>
            <a:fld id="{0389FFCC-DA23-7C49-854A-2856D219E11B}" type="slidenum">
              <a:rPr lang="en-US">
                <a:latin typeface="Times New Roman" pitchFamily="-109" charset="0"/>
                <a:ea typeface="ＭＳ Ｐゴシック" pitchFamily="-109" charset="-128"/>
                <a:cs typeface="ＭＳ Ｐゴシック" pitchFamily="-109" charset="-128"/>
              </a:rPr>
              <a:pPr/>
              <a:t>74</a:t>
            </a:fld>
            <a:endParaRPr lang="en-US">
              <a:latin typeface="Times New Roman" pitchFamily="-109" charset="0"/>
              <a:ea typeface="ＭＳ Ｐゴシック" pitchFamily="-109" charset="-128"/>
              <a:cs typeface="ＭＳ Ｐゴシック" pitchFamily="-109" charset="-128"/>
            </a:endParaRPr>
          </a:p>
        </p:txBody>
      </p:sp>
      <p:sp>
        <p:nvSpPr>
          <p:cNvPr id="151555" name="Rectangle 2"/>
          <p:cNvSpPr>
            <a:spLocks noGrp="1" noRot="1" noChangeAspect="1" noChangeArrowheads="1" noTextEdit="1"/>
          </p:cNvSpPr>
          <p:nvPr>
            <p:ph type="sldImg"/>
          </p:nvPr>
        </p:nvSpPr>
        <p:spPr>
          <a:ln/>
        </p:spPr>
      </p:sp>
      <p:sp>
        <p:nvSpPr>
          <p:cNvPr id="151556" name="Rectangle 3"/>
          <p:cNvSpPr>
            <a:spLocks noGrp="1" noChangeArrowheads="1"/>
          </p:cNvSpPr>
          <p:nvPr>
            <p:ph type="body" idx="1"/>
          </p:nvPr>
        </p:nvSpPr>
        <p:spPr>
          <a:noFill/>
        </p:spPr>
        <p:txBody>
          <a:bodyPr/>
          <a:lstStyle/>
          <a:p>
            <a:endParaRPr lang="en-US">
              <a:latin typeface="Times New Roman" pitchFamily="-109" charset="0"/>
              <a:ea typeface="ＭＳ Ｐゴシック" pitchFamily="-109" charset="-128"/>
              <a:cs typeface="ＭＳ Ｐゴシック" pitchFamily="-109" charset="-128"/>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miter lim="800000"/>
            <a:headEnd/>
            <a:tailEnd/>
          </a:ln>
        </p:spPr>
        <p:txBody>
          <a:bodyPr/>
          <a:lstStyle/>
          <a:p>
            <a:fld id="{EBC27961-4331-504B-80E9-E945E2208CFC}" type="slidenum">
              <a:rPr lang="en-US">
                <a:latin typeface="Times New Roman" pitchFamily="-109" charset="0"/>
                <a:ea typeface="ＭＳ Ｐゴシック" pitchFamily="-109" charset="-128"/>
                <a:cs typeface="ＭＳ Ｐゴシック" pitchFamily="-109" charset="-128"/>
              </a:rPr>
              <a:pPr/>
              <a:t>75</a:t>
            </a:fld>
            <a:endParaRPr lang="en-US">
              <a:latin typeface="Times New Roman" pitchFamily="-109" charset="0"/>
              <a:ea typeface="ＭＳ Ｐゴシック" pitchFamily="-109" charset="-128"/>
              <a:cs typeface="ＭＳ Ｐゴシック" pitchFamily="-109" charset="-128"/>
            </a:endParaRPr>
          </a:p>
        </p:txBody>
      </p:sp>
      <p:sp>
        <p:nvSpPr>
          <p:cNvPr id="157699" name="Rectangle 2"/>
          <p:cNvSpPr>
            <a:spLocks noGrp="1" noRot="1" noChangeAspect="1" noChangeArrowheads="1" noTextEdit="1"/>
          </p:cNvSpPr>
          <p:nvPr>
            <p:ph type="sldImg"/>
          </p:nvPr>
        </p:nvSpPr>
        <p:spPr>
          <a:ln/>
        </p:spPr>
      </p:sp>
      <p:sp>
        <p:nvSpPr>
          <p:cNvPr id="2293763"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miter lim="800000"/>
            <a:headEnd/>
            <a:tailEnd/>
          </a:ln>
        </p:spPr>
        <p:txBody>
          <a:bodyPr/>
          <a:lstStyle/>
          <a:p>
            <a:fld id="{30DE010F-A4F0-BE40-A4E9-A2B35BEC2607}" type="slidenum">
              <a:rPr lang="en-US">
                <a:latin typeface="Times New Roman" pitchFamily="-109" charset="0"/>
                <a:ea typeface="ＭＳ Ｐゴシック" pitchFamily="-109" charset="-128"/>
                <a:cs typeface="ＭＳ Ｐゴシック" pitchFamily="-109" charset="-128"/>
              </a:rPr>
              <a:pPr/>
              <a:t>76</a:t>
            </a:fld>
            <a:endParaRPr lang="en-US">
              <a:latin typeface="Times New Roman" pitchFamily="-109" charset="0"/>
              <a:ea typeface="ＭＳ Ｐゴシック" pitchFamily="-109" charset="-128"/>
              <a:cs typeface="ＭＳ Ｐゴシック" pitchFamily="-109" charset="-128"/>
            </a:endParaRPr>
          </a:p>
        </p:txBody>
      </p:sp>
      <p:sp>
        <p:nvSpPr>
          <p:cNvPr id="159747" name="Rectangle 2"/>
          <p:cNvSpPr>
            <a:spLocks noGrp="1" noRot="1" noChangeAspect="1" noChangeArrowheads="1" noTextEdit="1"/>
          </p:cNvSpPr>
          <p:nvPr>
            <p:ph type="sldImg"/>
          </p:nvPr>
        </p:nvSpPr>
        <p:spPr>
          <a:ln/>
        </p:spPr>
      </p:sp>
      <p:sp>
        <p:nvSpPr>
          <p:cNvPr id="229478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a:ln>
            <a:miter lim="800000"/>
            <a:headEnd/>
            <a:tailEnd/>
          </a:ln>
        </p:spPr>
        <p:txBody>
          <a:bodyPr/>
          <a:lstStyle/>
          <a:p>
            <a:fld id="{EB646B9B-7B70-C448-90F4-6C2FD0852A8B}" type="slidenum">
              <a:rPr lang="en-US">
                <a:latin typeface="Times New Roman" pitchFamily="-109" charset="0"/>
                <a:ea typeface="ＭＳ Ｐゴシック" pitchFamily="-109" charset="-128"/>
                <a:cs typeface="ＭＳ Ｐゴシック" pitchFamily="-109" charset="-128"/>
              </a:rPr>
              <a:pPr/>
              <a:t>77</a:t>
            </a:fld>
            <a:endParaRPr lang="en-US">
              <a:latin typeface="Times New Roman" pitchFamily="-109" charset="0"/>
              <a:ea typeface="ＭＳ Ｐゴシック" pitchFamily="-109" charset="-128"/>
              <a:cs typeface="ＭＳ Ｐゴシック" pitchFamily="-109" charset="-128"/>
            </a:endParaRPr>
          </a:p>
        </p:txBody>
      </p:sp>
      <p:sp>
        <p:nvSpPr>
          <p:cNvPr id="161795" name="Rectangle 2"/>
          <p:cNvSpPr>
            <a:spLocks noGrp="1" noRot="1" noChangeAspect="1" noChangeArrowheads="1" noTextEdit="1"/>
          </p:cNvSpPr>
          <p:nvPr>
            <p:ph type="sldImg"/>
          </p:nvPr>
        </p:nvSpPr>
        <p:spPr>
          <a:ln/>
        </p:spPr>
      </p:sp>
      <p:sp>
        <p:nvSpPr>
          <p:cNvPr id="2295811"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txBox="1">
            <a:spLocks noGrp="1" noChangeArrowheads="1"/>
          </p:cNvSpPr>
          <p:nvPr/>
        </p:nvSpPr>
        <p:spPr bwMode="auto">
          <a:xfrm>
            <a:off x="3957638" y="8831263"/>
            <a:ext cx="3043237" cy="457200"/>
          </a:xfrm>
          <a:prstGeom prst="rect">
            <a:avLst/>
          </a:prstGeom>
          <a:noFill/>
          <a:ln w="9525">
            <a:noFill/>
            <a:miter lim="800000"/>
            <a:headEnd/>
            <a:tailEnd/>
          </a:ln>
        </p:spPr>
        <p:txBody>
          <a:bodyPr lIns="91339" tIns="45670" rIns="91339" bIns="45670" anchor="b">
            <a:prstTxWarp prst="textNoShape">
              <a:avLst/>
            </a:prstTxWarp>
          </a:bodyPr>
          <a:lstStyle/>
          <a:p>
            <a:pPr algn="r" defTabSz="912813" eaLnBrk="0" hangingPunct="0"/>
            <a:fld id="{766F37A6-D4B9-5A4A-B810-7A5E1747431E}" type="slidenum">
              <a:rPr lang="en-US" sz="1200"/>
              <a:pPr algn="r" defTabSz="912813" eaLnBrk="0" hangingPunct="0"/>
              <a:t>79</a:t>
            </a:fld>
            <a:endParaRPr lang="en-US" sz="1200"/>
          </a:p>
        </p:txBody>
      </p:sp>
      <p:sp>
        <p:nvSpPr>
          <p:cNvPr id="168963" name="Rectangle 2"/>
          <p:cNvSpPr>
            <a:spLocks noGrp="1" noRot="1" noChangeAspect="1" noChangeArrowheads="1" noTextEdit="1"/>
          </p:cNvSpPr>
          <p:nvPr>
            <p:ph type="sldImg"/>
          </p:nvPr>
        </p:nvSpPr>
        <p:spPr>
          <a:ln/>
        </p:spPr>
      </p:sp>
      <p:sp>
        <p:nvSpPr>
          <p:cNvPr id="229683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miter lim="800000"/>
            <a:headEnd/>
            <a:tailEnd/>
          </a:ln>
        </p:spPr>
        <p:txBody>
          <a:bodyPr/>
          <a:lstStyle/>
          <a:p>
            <a:fld id="{C02228F1-666C-D64A-9D47-63E6929873CB}" type="slidenum">
              <a:rPr lang="en-US">
                <a:latin typeface="Times New Roman" pitchFamily="-109" charset="0"/>
                <a:ea typeface="ＭＳ Ｐゴシック" pitchFamily="-109" charset="-128"/>
                <a:cs typeface="ＭＳ Ｐゴシック" pitchFamily="-109" charset="-128"/>
              </a:rPr>
              <a:pPr/>
              <a:t>80</a:t>
            </a:fld>
            <a:endParaRPr lang="en-US">
              <a:latin typeface="Times New Roman" pitchFamily="-109" charset="0"/>
              <a:ea typeface="ＭＳ Ｐゴシック" pitchFamily="-109" charset="-128"/>
              <a:cs typeface="ＭＳ Ｐゴシック" pitchFamily="-109" charset="-128"/>
            </a:endParaRPr>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p:spPr>
        <p:txBody>
          <a:bodyPr/>
          <a:lstStyle/>
          <a:p>
            <a:endParaRPr lang="en-US">
              <a:latin typeface="Times New Roman" pitchFamily="-109" charset="0"/>
              <a:ea typeface="ＭＳ Ｐゴシック" pitchFamily="-109" charset="-128"/>
              <a:cs typeface="ＭＳ Ｐゴシック" pitchFamily="-109" charset="-128"/>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a:ln>
            <a:miter lim="800000"/>
            <a:headEnd/>
            <a:tailEnd/>
          </a:ln>
        </p:spPr>
        <p:txBody>
          <a:bodyPr/>
          <a:lstStyle/>
          <a:p>
            <a:fld id="{2EAEC510-BAC5-F14E-84CD-D45AE3CF85AE}" type="slidenum">
              <a:rPr lang="en-US">
                <a:latin typeface="Times New Roman" pitchFamily="-109" charset="0"/>
                <a:ea typeface="ＭＳ Ｐゴシック" pitchFamily="-109" charset="-128"/>
                <a:cs typeface="ＭＳ Ｐゴシック" pitchFamily="-109" charset="-128"/>
              </a:rPr>
              <a:pPr/>
              <a:t>81</a:t>
            </a:fld>
            <a:endParaRPr lang="en-US">
              <a:latin typeface="Times New Roman" pitchFamily="-109" charset="0"/>
              <a:ea typeface="ＭＳ Ｐゴシック" pitchFamily="-109" charset="-128"/>
              <a:cs typeface="ＭＳ Ｐゴシック" pitchFamily="-109" charset="-128"/>
            </a:endParaRPr>
          </a:p>
        </p:txBody>
      </p:sp>
      <p:sp>
        <p:nvSpPr>
          <p:cNvPr id="173059" name="Rectangle 2"/>
          <p:cNvSpPr>
            <a:spLocks noGrp="1" noRot="1" noChangeAspect="1" noChangeArrowheads="1" noTextEdit="1"/>
          </p:cNvSpPr>
          <p:nvPr>
            <p:ph type="sldImg"/>
          </p:nvPr>
        </p:nvSpPr>
        <p:spPr>
          <a:ln/>
        </p:spPr>
      </p:sp>
      <p:sp>
        <p:nvSpPr>
          <p:cNvPr id="2301955"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a:ln>
            <a:miter lim="800000"/>
            <a:headEnd/>
            <a:tailEnd/>
          </a:ln>
        </p:spPr>
        <p:txBody>
          <a:bodyPr/>
          <a:lstStyle/>
          <a:p>
            <a:fld id="{4AB47CCA-59DE-B549-A66D-DBDEFE860C90}" type="slidenum">
              <a:rPr lang="en-US">
                <a:latin typeface="Times New Roman" pitchFamily="-109" charset="0"/>
                <a:ea typeface="ＭＳ Ｐゴシック" pitchFamily="-109" charset="-128"/>
                <a:cs typeface="ＭＳ Ｐゴシック" pitchFamily="-109" charset="-128"/>
              </a:rPr>
              <a:pPr/>
              <a:t>82</a:t>
            </a:fld>
            <a:endParaRPr lang="en-US">
              <a:latin typeface="Times New Roman" pitchFamily="-109" charset="0"/>
              <a:ea typeface="ＭＳ Ｐゴシック" pitchFamily="-109" charset="-128"/>
              <a:cs typeface="ＭＳ Ｐゴシック" pitchFamily="-109" charset="-128"/>
            </a:endParaRPr>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p:spPr>
        <p:txBody>
          <a:bodyPr/>
          <a:lstStyle/>
          <a:p>
            <a:endParaRPr lang="en-US">
              <a:latin typeface="Times New Roman" pitchFamily="-109" charset="0"/>
              <a:ea typeface="ＭＳ Ｐゴシック" pitchFamily="-109" charset="-128"/>
              <a:cs typeface="ＭＳ Ｐゴシック" pitchFamily="-109" charset="-128"/>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p:cNvSpPr>
          <p:nvPr>
            <p:ph type="sldImg"/>
          </p:nvPr>
        </p:nvSpPr>
        <p:spPr>
          <a:ln/>
        </p:spPr>
      </p:sp>
      <p:sp>
        <p:nvSpPr>
          <p:cNvPr id="179203" name="Notes Placeholder 2"/>
          <p:cNvSpPr>
            <a:spLocks noGrp="1"/>
          </p:cNvSpPr>
          <p:nvPr>
            <p:ph type="body" idx="1"/>
          </p:nvPr>
        </p:nvSpPr>
        <p:spPr>
          <a:noFill/>
        </p:spPr>
        <p:txBody>
          <a:bodyPr/>
          <a:lstStyle/>
          <a:p>
            <a:endParaRPr lang="en-US">
              <a:latin typeface="Times New Roman" pitchFamily="-109" charset="0"/>
              <a:ea typeface="ＭＳ Ｐゴシック" pitchFamily="-109" charset="-128"/>
              <a:cs typeface="ＭＳ Ｐゴシック" pitchFamily="-109" charset="-128"/>
            </a:endParaRPr>
          </a:p>
        </p:txBody>
      </p:sp>
      <p:sp>
        <p:nvSpPr>
          <p:cNvPr id="179204" name="Slide Number Placeholder 3"/>
          <p:cNvSpPr>
            <a:spLocks noGrp="1"/>
          </p:cNvSpPr>
          <p:nvPr>
            <p:ph type="sldNum" sz="quarter" idx="5"/>
          </p:nvPr>
        </p:nvSpPr>
        <p:spPr>
          <a:noFill/>
          <a:ln>
            <a:miter lim="800000"/>
            <a:headEnd/>
            <a:tailEnd/>
          </a:ln>
        </p:spPr>
        <p:txBody>
          <a:bodyPr/>
          <a:lstStyle/>
          <a:p>
            <a:fld id="{A875CC9A-302A-414F-9FC4-43CD3FD4FB7F}" type="slidenum">
              <a:rPr lang="en-US">
                <a:latin typeface="Times New Roman" pitchFamily="-109" charset="0"/>
                <a:ea typeface="ＭＳ Ｐゴシック" pitchFamily="-109" charset="-128"/>
                <a:cs typeface="ＭＳ Ｐゴシック" pitchFamily="-109" charset="-128"/>
              </a:rPr>
              <a:pPr/>
              <a:t>83</a:t>
            </a:fld>
            <a:endParaRPr lang="en-US">
              <a:latin typeface="Times New Roman" pitchFamily="-109" charset="0"/>
              <a:ea typeface="ＭＳ Ｐゴシック" pitchFamily="-109" charset="-128"/>
              <a:cs typeface="ＭＳ Ｐゴシック" pitchFamily="-109" charset="-128"/>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a:ln>
            <a:miter lim="800000"/>
            <a:headEnd/>
            <a:tailEnd/>
          </a:ln>
        </p:spPr>
        <p:txBody>
          <a:bodyPr/>
          <a:lstStyle/>
          <a:p>
            <a:fld id="{D52C66F4-A4D0-8646-8316-21240512CD47}" type="slidenum">
              <a:rPr lang="en-US">
                <a:latin typeface="Times New Roman" pitchFamily="-109" charset="0"/>
                <a:ea typeface="ＭＳ Ｐゴシック" pitchFamily="-109" charset="-128"/>
                <a:cs typeface="ＭＳ Ｐゴシック" pitchFamily="-109" charset="-128"/>
              </a:rPr>
              <a:pPr/>
              <a:t>85</a:t>
            </a:fld>
            <a:endParaRPr lang="en-US">
              <a:latin typeface="Times New Roman" pitchFamily="-109" charset="0"/>
              <a:ea typeface="ＭＳ Ｐゴシック" pitchFamily="-109" charset="-128"/>
              <a:cs typeface="ＭＳ Ｐゴシック" pitchFamily="-109" charset="-128"/>
            </a:endParaRPr>
          </a:p>
        </p:txBody>
      </p:sp>
      <p:sp>
        <p:nvSpPr>
          <p:cNvPr id="182275" name="Rectangle 2"/>
          <p:cNvSpPr>
            <a:spLocks noGrp="1" noRot="1" noChangeAspect="1" noChangeArrowheads="1" noTextEdit="1"/>
          </p:cNvSpPr>
          <p:nvPr>
            <p:ph type="sldImg"/>
          </p:nvPr>
        </p:nvSpPr>
        <p:spPr>
          <a:ln/>
        </p:spPr>
      </p:sp>
      <p:sp>
        <p:nvSpPr>
          <p:cNvPr id="2305027" name="Rectangle 3"/>
          <p:cNvSpPr>
            <a:spLocks noGrp="1" noChangeArrowheads="1"/>
          </p:cNvSpPr>
          <p:nvPr>
            <p:ph type="body" idx="1"/>
          </p:nvPr>
        </p:nvSpPr>
        <p:spPr/>
        <p:txBody>
          <a:bodyPr/>
          <a:lstStyle/>
          <a:p>
            <a:pPr>
              <a:defRPr/>
            </a:pPr>
            <a:endParaRPr lang="en-US" smtClean="0">
              <a:cs typeface="+mn-cs"/>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a:ln>
            <a:miter lim="800000"/>
            <a:headEnd/>
            <a:tailEnd/>
          </a:ln>
        </p:spPr>
        <p:txBody>
          <a:bodyPr/>
          <a:lstStyle/>
          <a:p>
            <a:fld id="{A16F57D2-10BE-AC48-8125-73EB5219DC3D}" type="slidenum">
              <a:rPr lang="en-US">
                <a:latin typeface="Times New Roman" pitchFamily="-109" charset="0"/>
                <a:ea typeface="ＭＳ Ｐゴシック" pitchFamily="-109" charset="-128"/>
                <a:cs typeface="ＭＳ Ｐゴシック" pitchFamily="-109" charset="-128"/>
              </a:rPr>
              <a:pPr/>
              <a:t>86</a:t>
            </a:fld>
            <a:endParaRPr lang="en-US">
              <a:latin typeface="Times New Roman" pitchFamily="-109" charset="0"/>
              <a:ea typeface="ＭＳ Ｐゴシック" pitchFamily="-109" charset="-128"/>
              <a:cs typeface="ＭＳ Ｐゴシック" pitchFamily="-109" charset="-128"/>
            </a:endParaRPr>
          </a:p>
        </p:txBody>
      </p:sp>
      <p:sp>
        <p:nvSpPr>
          <p:cNvPr id="184323" name="Rectangle 2"/>
          <p:cNvSpPr>
            <a:spLocks noGrp="1" noRot="1" noChangeAspect="1" noChangeArrowheads="1" noTextEdit="1"/>
          </p:cNvSpPr>
          <p:nvPr>
            <p:ph type="sldImg"/>
          </p:nvPr>
        </p:nvSpPr>
        <p:spPr>
          <a:ln/>
        </p:spPr>
      </p:sp>
      <p:sp>
        <p:nvSpPr>
          <p:cNvPr id="184324" name="Rectangle 3"/>
          <p:cNvSpPr>
            <a:spLocks noGrp="1" noChangeArrowheads="1"/>
          </p:cNvSpPr>
          <p:nvPr>
            <p:ph type="body" idx="1"/>
          </p:nvPr>
        </p:nvSpPr>
        <p:spPr>
          <a:noFill/>
        </p:spPr>
        <p:txBody>
          <a:bodyPr/>
          <a:lstStyle/>
          <a:p>
            <a:endParaRPr lang="en-US">
              <a:latin typeface="Times New Roman" pitchFamily="-109" charset="0"/>
              <a:ea typeface="ＭＳ Ｐゴシック" pitchFamily="-109" charset="-128"/>
              <a:cs typeface="ＭＳ Ｐゴシック" pitchFamily="-109"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09600"/>
          </a:xfrm>
          <a:prstGeom prst="rect">
            <a:avLst/>
          </a:prstGeom>
          <a:solidFill>
            <a:srgbClr val="30588C"/>
          </a:solidFill>
          <a:ln w="9525">
            <a:noFill/>
            <a:miter lim="800000"/>
            <a:headEnd/>
            <a:tailEnd/>
          </a:ln>
          <a:effectLst/>
        </p:spPr>
        <p:txBody>
          <a:bodyPr wrap="none" anchor="ctr">
            <a:prstTxWarp prst="textNoShape">
              <a:avLst/>
            </a:prstTxWarp>
          </a:bodyPr>
          <a:lstStyle/>
          <a:p>
            <a:pPr algn="ctr" eaLnBrk="0" hangingPunct="0">
              <a:defRPr/>
            </a:pPr>
            <a:endParaRPr lang="en-US">
              <a:solidFill>
                <a:schemeClr val="accent1"/>
              </a:solidFill>
              <a:latin typeface="Arial" pitchFamily="-108" charset="0"/>
              <a:ea typeface="ＭＳ Ｐゴシック" pitchFamily="-108" charset="-128"/>
              <a:cs typeface="ＭＳ Ｐゴシック" pitchFamily="-108" charset="-128"/>
            </a:endParaRPr>
          </a:p>
        </p:txBody>
      </p:sp>
      <p:sp>
        <p:nvSpPr>
          <p:cNvPr id="5" name="Text Box 5"/>
          <p:cNvSpPr txBox="1">
            <a:spLocks noChangeArrowheads="1"/>
          </p:cNvSpPr>
          <p:nvPr/>
        </p:nvSpPr>
        <p:spPr bwMode="auto">
          <a:xfrm>
            <a:off x="365125" y="44450"/>
            <a:ext cx="8001000" cy="519113"/>
          </a:xfrm>
          <a:prstGeom prst="rect">
            <a:avLst/>
          </a:prstGeom>
          <a:noFill/>
          <a:ln w="9525">
            <a:noFill/>
            <a:miter lim="800000"/>
            <a:headEnd/>
            <a:tailEnd/>
          </a:ln>
          <a:effectLst/>
        </p:spPr>
        <p:txBody>
          <a:bodyPr>
            <a:prstTxWarp prst="textNoShape">
              <a:avLst/>
            </a:prstTxWarp>
            <a:spAutoFit/>
          </a:bodyPr>
          <a:lstStyle/>
          <a:p>
            <a:pPr>
              <a:spcBef>
                <a:spcPct val="50000"/>
              </a:spcBef>
              <a:defRPr/>
            </a:pPr>
            <a:r>
              <a:rPr lang="en-US" sz="2800">
                <a:solidFill>
                  <a:schemeClr val="bg1"/>
                </a:solidFill>
                <a:latin typeface="Arial" pitchFamily="-108" charset="0"/>
                <a:ea typeface="ＭＳ Ｐゴシック" pitchFamily="-108" charset="-128"/>
                <a:cs typeface="ＭＳ Ｐゴシック" pitchFamily="-108" charset="-128"/>
              </a:rPr>
              <a:t>Chapter 20 Lecture</a:t>
            </a:r>
          </a:p>
        </p:txBody>
      </p:sp>
      <p:pic>
        <p:nvPicPr>
          <p:cNvPr id="6" name="Picture 7" descr="BENN9552_07_ecat"/>
          <p:cNvPicPr>
            <a:picLocks noChangeAspect="1" noChangeArrowheads="1"/>
          </p:cNvPicPr>
          <p:nvPr/>
        </p:nvPicPr>
        <p:blipFill>
          <a:blip r:embed="rId2"/>
          <a:srcRect/>
          <a:stretch>
            <a:fillRect/>
          </a:stretch>
        </p:blipFill>
        <p:spPr bwMode="auto">
          <a:xfrm>
            <a:off x="5064125" y="1781175"/>
            <a:ext cx="3857625" cy="4937125"/>
          </a:xfrm>
          <a:prstGeom prst="rect">
            <a:avLst/>
          </a:prstGeom>
          <a:noFill/>
          <a:effectLst>
            <a:outerShdw blurRad="63500" dist="35921" dir="2700000" algn="ctr" rotWithShape="0">
              <a:srgbClr val="000000">
                <a:alpha val="74998"/>
              </a:srgbClr>
            </a:outerShdw>
          </a:effectLst>
        </p:spPr>
      </p:pic>
      <p:sp>
        <p:nvSpPr>
          <p:cNvPr id="7" name="Text Box 8"/>
          <p:cNvSpPr txBox="1">
            <a:spLocks noChangeArrowheads="1"/>
          </p:cNvSpPr>
          <p:nvPr/>
        </p:nvSpPr>
        <p:spPr bwMode="auto">
          <a:xfrm>
            <a:off x="457200" y="881063"/>
            <a:ext cx="8448675" cy="942975"/>
          </a:xfrm>
          <a:prstGeom prst="rect">
            <a:avLst/>
          </a:prstGeom>
          <a:noFill/>
          <a:ln w="9525">
            <a:noFill/>
            <a:miter lim="800000"/>
            <a:headEnd/>
            <a:tailEnd/>
          </a:ln>
          <a:effectLst/>
        </p:spPr>
        <p:txBody>
          <a:bodyPr>
            <a:prstTxWarp prst="textNoShape">
              <a:avLst/>
            </a:prstTxWarp>
            <a:spAutoFit/>
          </a:bodyPr>
          <a:lstStyle/>
          <a:p>
            <a:pPr algn="r">
              <a:spcBef>
                <a:spcPct val="50000"/>
              </a:spcBef>
              <a:defRPr/>
            </a:pPr>
            <a:r>
              <a:rPr lang="en-US" sz="3600" b="1">
                <a:latin typeface="Arial" pitchFamily="-108" charset="0"/>
                <a:ea typeface="ＭＳ Ｐゴシック" pitchFamily="-108" charset="-128"/>
                <a:cs typeface="ＭＳ Ｐゴシック" pitchFamily="-108" charset="-128"/>
              </a:rPr>
              <a:t>The Cosmic Perspective</a:t>
            </a:r>
          </a:p>
          <a:p>
            <a:pPr algn="r">
              <a:spcBef>
                <a:spcPct val="10000"/>
              </a:spcBef>
              <a:defRPr/>
            </a:pPr>
            <a:r>
              <a:rPr lang="en-US" sz="1800">
                <a:latin typeface="Arial" pitchFamily="-108" charset="0"/>
                <a:ea typeface="ＭＳ Ｐゴシック" pitchFamily="-108" charset="-128"/>
                <a:cs typeface="ＭＳ Ｐゴシック" pitchFamily="-108" charset="-128"/>
              </a:rPr>
              <a:t>Seventh Edition</a:t>
            </a:r>
            <a:endParaRPr lang="en-US" sz="1800" b="1">
              <a:latin typeface="Arial" pitchFamily="-108" charset="0"/>
              <a:ea typeface="ＭＳ Ｐゴシック" pitchFamily="-108" charset="-128"/>
              <a:cs typeface="ＭＳ Ｐゴシック" pitchFamily="-108" charset="-128"/>
            </a:endParaRPr>
          </a:p>
        </p:txBody>
      </p:sp>
      <p:sp>
        <p:nvSpPr>
          <p:cNvPr id="156674" name="Rectangle 2"/>
          <p:cNvSpPr>
            <a:spLocks noGrp="1" noChangeArrowheads="1"/>
          </p:cNvSpPr>
          <p:nvPr>
            <p:ph type="ctrTitle"/>
          </p:nvPr>
        </p:nvSpPr>
        <p:spPr>
          <a:xfrm>
            <a:off x="365125" y="3124200"/>
            <a:ext cx="6569075" cy="641350"/>
          </a:xfrm>
        </p:spPr>
        <p:txBody>
          <a:bodyPr lIns="91440"/>
          <a:lstStyle>
            <a:lvl1pPr>
              <a:defRPr sz="3600">
                <a:solidFill>
                  <a:schemeClr val="tx1"/>
                </a:solidFill>
              </a:defRPr>
            </a:lvl1pPr>
          </a:lstStyle>
          <a:p>
            <a:r>
              <a:rPr lang="en-US"/>
              <a:t>Click to edit Master title style</a:t>
            </a:r>
          </a:p>
        </p:txBody>
      </p:sp>
      <p:sp>
        <p:nvSpPr>
          <p:cNvPr id="156675" name="Rectangle 3"/>
          <p:cNvSpPr>
            <a:spLocks noGrp="1" noChangeArrowheads="1"/>
          </p:cNvSpPr>
          <p:nvPr>
            <p:ph type="subTitle" idx="1"/>
          </p:nvPr>
        </p:nvSpPr>
        <p:spPr>
          <a:xfrm>
            <a:off x="365125" y="3811588"/>
            <a:ext cx="6569075" cy="396875"/>
          </a:xfrm>
        </p:spPr>
        <p:txBody>
          <a:bodyPr>
            <a:spAutoFit/>
          </a:bodyPr>
          <a:lstStyle>
            <a:lvl1pPr marL="0" indent="0">
              <a:buFontTx/>
              <a:buNone/>
              <a:defRPr sz="2000"/>
            </a:lvl1pPr>
          </a:lstStyle>
          <a:p>
            <a:r>
              <a:rPr lang="en-US"/>
              <a:t>Click to edit Master subtitle style</a:t>
            </a:r>
          </a:p>
        </p:txBody>
      </p:sp>
      <p:sp>
        <p:nvSpPr>
          <p:cNvPr id="8" name="Rectangle 6"/>
          <p:cNvSpPr>
            <a:spLocks noGrp="1" noChangeArrowheads="1"/>
          </p:cNvSpPr>
          <p:nvPr>
            <p:ph type="ftr" sz="quarter" idx="10"/>
          </p:nvPr>
        </p:nvSpPr>
        <p:spPr/>
        <p:txBody>
          <a:bodyPr/>
          <a:lstStyle>
            <a:lvl1pPr>
              <a:defRPr smtClean="0"/>
            </a:lvl1pPr>
          </a:lstStyle>
          <a:p>
            <a:pPr>
              <a:defRPr/>
            </a:pPr>
            <a:r>
              <a:rPr lang="en-GB"/>
              <a:t>© 2014 Pearson Education, Inc.</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65125" y="1141413"/>
            <a:ext cx="4038600" cy="51069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56125" y="1141413"/>
            <a:ext cx="4038600" cy="51069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248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6248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579438"/>
          </a:xfrm>
          <a:prstGeom prst="rect">
            <a:avLst/>
          </a:prstGeom>
          <a:noFill/>
          <a:ln w="9525">
            <a:noFill/>
            <a:miter lim="800000"/>
            <a:headEnd/>
            <a:tailEnd/>
          </a:ln>
        </p:spPr>
        <p:txBody>
          <a:bodyPr vert="horz" wrap="square" lIns="457200" tIns="45720" rIns="91440" bIns="45720" numCol="1" anchor="t" anchorCtr="0" compatLnSpc="1">
            <a:prstTxWarp prst="textNoShape">
              <a:avLst/>
            </a:prstTxWarp>
            <a:spAutoFit/>
          </a:bodyPr>
          <a:lstStyle/>
          <a:p>
            <a:pPr lvl="0"/>
            <a:r>
              <a:rPr lang="en-US"/>
              <a:t>Click to edit Master title style</a:t>
            </a:r>
          </a:p>
        </p:txBody>
      </p:sp>
      <p:sp>
        <p:nvSpPr>
          <p:cNvPr id="1027" name="Rectangle 3"/>
          <p:cNvSpPr>
            <a:spLocks noGrp="1" noChangeArrowheads="1"/>
          </p:cNvSpPr>
          <p:nvPr>
            <p:ph type="body" idx="1"/>
          </p:nvPr>
        </p:nvSpPr>
        <p:spPr bwMode="auto">
          <a:xfrm>
            <a:off x="365125" y="1141413"/>
            <a:ext cx="8229600" cy="51069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5652" name="Rectangle 4"/>
          <p:cNvSpPr>
            <a:spLocks noGrp="1" noChangeArrowheads="1"/>
          </p:cNvSpPr>
          <p:nvPr>
            <p:ph type="ftr" sz="quarter" idx="3"/>
          </p:nvPr>
        </p:nvSpPr>
        <p:spPr bwMode="gray">
          <a:xfrm>
            <a:off x="87313" y="6613525"/>
            <a:ext cx="5399087" cy="1793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smtClean="0">
                <a:latin typeface="+mn-lt"/>
                <a:ea typeface="+mj-ea"/>
                <a:cs typeface="+mj-cs"/>
              </a:defRPr>
            </a:lvl1pPr>
          </a:lstStyle>
          <a:p>
            <a:pPr>
              <a:defRPr/>
            </a:pPr>
            <a:r>
              <a:rPr lang="en-GB"/>
              <a:t>© 2014 Pearson Education, Inc.</a:t>
            </a:r>
          </a:p>
        </p:txBody>
      </p:sp>
    </p:spTree>
  </p:cSld>
  <p:clrMap bg1="lt1" tx1="dk1" bg2="lt2" tx2="dk2" accent1="accent1" accent2="accent2" accent3="accent3" accent4="accent4" accent5="accent5" accent6="accent6" hlink="hlink" folHlink="folHlink"/>
  <p:sldLayoutIdLst>
    <p:sldLayoutId id="2147483673"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dt="0"/>
  <p:txStyles>
    <p:titleStyle>
      <a:lvl1pPr algn="l" rtl="0" eaLnBrk="0" fontAlgn="base" hangingPunct="0">
        <a:spcBef>
          <a:spcPct val="50000"/>
        </a:spcBef>
        <a:spcAft>
          <a:spcPct val="0"/>
        </a:spcAft>
        <a:defRPr sz="3200" b="1">
          <a:solidFill>
            <a:srgbClr val="30588C"/>
          </a:solidFill>
          <a:latin typeface="+mj-lt"/>
          <a:ea typeface="+mj-ea"/>
          <a:cs typeface="+mj-cs"/>
        </a:defRPr>
      </a:lvl1pPr>
      <a:lvl2pPr algn="l" rtl="0" eaLnBrk="0" fontAlgn="base" hangingPunct="0">
        <a:spcBef>
          <a:spcPct val="50000"/>
        </a:spcBef>
        <a:spcAft>
          <a:spcPct val="0"/>
        </a:spcAft>
        <a:defRPr sz="3200" b="1">
          <a:solidFill>
            <a:srgbClr val="30588C"/>
          </a:solidFill>
          <a:latin typeface="Arial" pitchFamily="-108" charset="0"/>
          <a:ea typeface="Arial" pitchFamily="-108" charset="0"/>
          <a:cs typeface="Arial" pitchFamily="-108" charset="0"/>
        </a:defRPr>
      </a:lvl2pPr>
      <a:lvl3pPr algn="l" rtl="0" eaLnBrk="0" fontAlgn="base" hangingPunct="0">
        <a:spcBef>
          <a:spcPct val="50000"/>
        </a:spcBef>
        <a:spcAft>
          <a:spcPct val="0"/>
        </a:spcAft>
        <a:defRPr sz="3200" b="1">
          <a:solidFill>
            <a:srgbClr val="30588C"/>
          </a:solidFill>
          <a:latin typeface="Arial" pitchFamily="-108" charset="0"/>
          <a:ea typeface="Arial" pitchFamily="-108" charset="0"/>
          <a:cs typeface="Arial" pitchFamily="-108" charset="0"/>
        </a:defRPr>
      </a:lvl3pPr>
      <a:lvl4pPr algn="l" rtl="0" eaLnBrk="0" fontAlgn="base" hangingPunct="0">
        <a:spcBef>
          <a:spcPct val="50000"/>
        </a:spcBef>
        <a:spcAft>
          <a:spcPct val="0"/>
        </a:spcAft>
        <a:defRPr sz="3200" b="1">
          <a:solidFill>
            <a:srgbClr val="30588C"/>
          </a:solidFill>
          <a:latin typeface="Arial" pitchFamily="-108" charset="0"/>
          <a:ea typeface="Arial" pitchFamily="-108" charset="0"/>
          <a:cs typeface="Arial" pitchFamily="-108" charset="0"/>
        </a:defRPr>
      </a:lvl4pPr>
      <a:lvl5pPr algn="l" rtl="0" eaLnBrk="0" fontAlgn="base" hangingPunct="0">
        <a:spcBef>
          <a:spcPct val="50000"/>
        </a:spcBef>
        <a:spcAft>
          <a:spcPct val="0"/>
        </a:spcAft>
        <a:defRPr sz="3200" b="1">
          <a:solidFill>
            <a:srgbClr val="30588C"/>
          </a:solidFill>
          <a:latin typeface="Arial" pitchFamily="-108" charset="0"/>
          <a:ea typeface="Arial" pitchFamily="-108" charset="0"/>
          <a:cs typeface="Arial" pitchFamily="-108" charset="0"/>
        </a:defRPr>
      </a:lvl5pPr>
      <a:lvl6pPr marL="457200" algn="l" rtl="0" fontAlgn="base">
        <a:spcBef>
          <a:spcPct val="50000"/>
        </a:spcBef>
        <a:spcAft>
          <a:spcPct val="0"/>
        </a:spcAft>
        <a:defRPr sz="3200" b="1">
          <a:solidFill>
            <a:srgbClr val="30588C"/>
          </a:solidFill>
          <a:latin typeface="Arial" pitchFamily="-108" charset="0"/>
          <a:ea typeface="Arial" pitchFamily="-108" charset="0"/>
          <a:cs typeface="Arial" pitchFamily="-108" charset="0"/>
        </a:defRPr>
      </a:lvl6pPr>
      <a:lvl7pPr marL="914400" algn="l" rtl="0" fontAlgn="base">
        <a:spcBef>
          <a:spcPct val="50000"/>
        </a:spcBef>
        <a:spcAft>
          <a:spcPct val="0"/>
        </a:spcAft>
        <a:defRPr sz="3200" b="1">
          <a:solidFill>
            <a:srgbClr val="30588C"/>
          </a:solidFill>
          <a:latin typeface="Arial" pitchFamily="-108" charset="0"/>
          <a:ea typeface="Arial" pitchFamily="-108" charset="0"/>
          <a:cs typeface="Arial" pitchFamily="-108" charset="0"/>
        </a:defRPr>
      </a:lvl7pPr>
      <a:lvl8pPr marL="1371600" algn="l" rtl="0" fontAlgn="base">
        <a:spcBef>
          <a:spcPct val="50000"/>
        </a:spcBef>
        <a:spcAft>
          <a:spcPct val="0"/>
        </a:spcAft>
        <a:defRPr sz="3200" b="1">
          <a:solidFill>
            <a:srgbClr val="30588C"/>
          </a:solidFill>
          <a:latin typeface="Arial" pitchFamily="-108" charset="0"/>
          <a:ea typeface="Arial" pitchFamily="-108" charset="0"/>
          <a:cs typeface="Arial" pitchFamily="-108" charset="0"/>
        </a:defRPr>
      </a:lvl8pPr>
      <a:lvl9pPr marL="1828800" algn="l" rtl="0" fontAlgn="base">
        <a:spcBef>
          <a:spcPct val="50000"/>
        </a:spcBef>
        <a:spcAft>
          <a:spcPct val="0"/>
        </a:spcAft>
        <a:defRPr sz="3200" b="1">
          <a:solidFill>
            <a:srgbClr val="30588C"/>
          </a:solidFill>
          <a:latin typeface="Arial" pitchFamily="-108" charset="0"/>
          <a:ea typeface="Arial" pitchFamily="-108" charset="0"/>
          <a:cs typeface="Arial" pitchFamily="-108"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ＭＳ Ｐゴシック" pitchFamily="-109" charset="-128"/>
          <a:cs typeface="ＭＳ Ｐゴシック" pitchFamily="-109"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08"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8"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8"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8"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08"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08"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08"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08"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7.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8.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1.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2.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3.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2.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2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0.png"/></Relationships>
</file>

<file path=ppt/slides/_rels/slide44.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hyperlink" Target="20_BrightStarsNearOrLum.htm" TargetMode="External"/><Relationship Id="rId5"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4" Type="http://schemas.openxmlformats.org/officeDocument/2006/relationships/hyperlink" Target="20_RadarPulses.htm" TargetMode="External"/><Relationship Id="rId5"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4.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5.jpe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36.xml"/><Relationship Id="rId4" Type="http://schemas.openxmlformats.org/officeDocument/2006/relationships/oleObject" Target="../embeddings/oleObject1.bin"/><Relationship Id="rId5" Type="http://schemas.openxmlformats.org/officeDocument/2006/relationships/image" Target="../media/image3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7.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8.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39.jpeg"/></Relationships>
</file>

<file path=ppt/slides/_rels/slide54.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hyperlink" Target="20_CepheidStandardCandle.htm" TargetMode="External"/><Relationship Id="rId5"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1.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2.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3.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4.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45.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46.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47.jpeg"/></Relationships>
</file>

<file path=ppt/slides/_rels/slide63.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oleObject" Target="../embeddings/oleObject2.bin"/><Relationship Id="rId5" Type="http://schemas.openxmlformats.org/officeDocument/2006/relationships/image" Target="../media/image48.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65.xml.rels><?xml version="1.0" encoding="UTF-8" standalone="yes"?>
<Relationships xmlns="http://schemas.openxmlformats.org/package/2006/relationships"><Relationship Id="rId3" Type="http://schemas.openxmlformats.org/officeDocument/2006/relationships/image" Target="../media/image51.jpeg"/><Relationship Id="rId4" Type="http://schemas.openxmlformats.org/officeDocument/2006/relationships/hyperlink" Target="20_DiscoverHubblesLaw.htm" TargetMode="External"/><Relationship Id="rId5"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53.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4.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45.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lambda.gsfc.nasa.gov/toolbox/tb_calclinks.cfm"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54.jpeg"/></Relationships>
</file>

<file path=ppt/slides/_rels/slide75.xml.rels><?xml version="1.0" encoding="UTF-8" standalone="yes"?>
<Relationships xmlns="http://schemas.openxmlformats.org/package/2006/relationships"><Relationship Id="rId3" Type="http://schemas.openxmlformats.org/officeDocument/2006/relationships/image" Target="../media/image55.jpeg"/><Relationship Id="rId4" Type="http://schemas.openxmlformats.org/officeDocument/2006/relationships/hyperlink" Target="20_CauseOfHubblesLaw.htm" TargetMode="External"/><Relationship Id="rId5"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56.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58.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59.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59.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45.jpe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Grp="1" noChangeArrowheads="1"/>
          </p:cNvSpPr>
          <p:nvPr>
            <p:ph type="ftr" sz="quarter" idx="10"/>
          </p:nvPr>
        </p:nvSpPr>
        <p:spPr/>
        <p:txBody>
          <a:bodyPr/>
          <a:lstStyle/>
          <a:p>
            <a:pPr>
              <a:defRPr/>
            </a:pPr>
            <a:r>
              <a:rPr lang="en-GB"/>
              <a:t>© 2014 Pearson Education, Inc.</a:t>
            </a:r>
          </a:p>
        </p:txBody>
      </p:sp>
      <p:sp>
        <p:nvSpPr>
          <p:cNvPr id="15363" name="Rectangle 6"/>
          <p:cNvSpPr>
            <a:spLocks noGrp="1" noChangeArrowheads="1"/>
          </p:cNvSpPr>
          <p:nvPr>
            <p:ph type="ctrTitle"/>
          </p:nvPr>
        </p:nvSpPr>
        <p:spPr>
          <a:xfrm>
            <a:off x="365125" y="2286000"/>
            <a:ext cx="4130675" cy="2289175"/>
          </a:xfrm>
        </p:spPr>
        <p:txBody>
          <a:bodyPr/>
          <a:lstStyle/>
          <a:p>
            <a:pPr eaLnBrk="1" hangingPunct="1"/>
            <a:r>
              <a:rPr lang="en-US"/>
              <a:t>Galaxies and the Foundation of Modern Cosmology</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7411" name="Rectangle 5"/>
          <p:cNvSpPr>
            <a:spLocks noGrp="1" noChangeArrowheads="1"/>
          </p:cNvSpPr>
          <p:nvPr>
            <p:ph type="title"/>
          </p:nvPr>
        </p:nvSpPr>
        <p:spPr>
          <a:xfrm>
            <a:off x="0" y="0"/>
            <a:ext cx="9144000" cy="1066800"/>
          </a:xfrm>
        </p:spPr>
        <p:txBody>
          <a:bodyPr/>
          <a:lstStyle/>
          <a:p>
            <a:pPr eaLnBrk="1" hangingPunct="1"/>
            <a:r>
              <a:rPr lang="en-US"/>
              <a:t>Galaxies and the Foundation of Modern Cosmology</a:t>
            </a:r>
          </a:p>
        </p:txBody>
      </p:sp>
      <p:pic>
        <p:nvPicPr>
          <p:cNvPr id="17412" name="Picture 8" descr="20_00_CO"/>
          <p:cNvPicPr>
            <a:picLocks noChangeAspect="1" noChangeArrowheads="1"/>
          </p:cNvPicPr>
          <p:nvPr/>
        </p:nvPicPr>
        <p:blipFill>
          <a:blip r:embed="rId3"/>
          <a:srcRect/>
          <a:stretch>
            <a:fillRect/>
          </a:stretch>
        </p:blipFill>
        <p:spPr bwMode="auto">
          <a:xfrm>
            <a:off x="269875" y="1071563"/>
            <a:ext cx="8602663" cy="5481637"/>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26"/>
          <p:cNvSpPr>
            <a:spLocks noGrp="1" noChangeArrowheads="1"/>
          </p:cNvSpPr>
          <p:nvPr>
            <p:ph type="title"/>
          </p:nvPr>
        </p:nvSpPr>
        <p:spPr/>
        <p:txBody>
          <a:bodyPr/>
          <a:lstStyle/>
          <a:p>
            <a:pPr eaLnBrk="1" hangingPunct="1"/>
            <a:r>
              <a:rPr lang="en-US"/>
              <a:t>20.1 Islands of Stars</a:t>
            </a:r>
          </a:p>
        </p:txBody>
      </p:sp>
      <p:sp>
        <p:nvSpPr>
          <p:cNvPr id="19459" name="Rectangle 1027"/>
          <p:cNvSpPr>
            <a:spLocks noGrp="1" noChangeArrowheads="1"/>
          </p:cNvSpPr>
          <p:nvPr>
            <p:ph type="body" idx="1"/>
          </p:nvPr>
        </p:nvSpPr>
        <p:spPr>
          <a:xfrm>
            <a:off x="365125" y="1141413"/>
            <a:ext cx="8550275" cy="5106987"/>
          </a:xfrm>
        </p:spPr>
        <p:txBody>
          <a:bodyPr/>
          <a:lstStyle/>
          <a:p>
            <a:pPr eaLnBrk="1" hangingPunct="1"/>
            <a:r>
              <a:rPr lang="en-US"/>
              <a:t>Our goals for learning:</a:t>
            </a:r>
          </a:p>
          <a:p>
            <a:pPr lvl="1" eaLnBrk="1" hangingPunct="1"/>
            <a:r>
              <a:rPr lang="en-US" b="1">
                <a:ea typeface="ＭＳ Ｐゴシック" pitchFamily="-109" charset="-128"/>
              </a:rPr>
              <a:t>How is the evolution of galaxies connected with the history of the universe?</a:t>
            </a:r>
          </a:p>
          <a:p>
            <a:pPr lvl="1" eaLnBrk="1" hangingPunct="1"/>
            <a:r>
              <a:rPr lang="en-US" b="1">
                <a:ea typeface="ＭＳ Ｐゴシック" pitchFamily="-109" charset="-128"/>
              </a:rPr>
              <a:t>What are the three major types of galaxies?</a:t>
            </a:r>
          </a:p>
          <a:p>
            <a:pPr lvl="1" eaLnBrk="1" hangingPunct="1"/>
            <a:r>
              <a:rPr lang="en-US" b="1">
                <a:ea typeface="ＭＳ Ｐゴシック" pitchFamily="-109" charset="-128"/>
              </a:rPr>
              <a:t>How are galaxies grouped together?</a:t>
            </a:r>
          </a:p>
          <a:p>
            <a:pPr eaLnBrk="1" hangingPunct="1"/>
            <a:endParaRPr lang="en-US"/>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dirty="0"/>
              <a:t>© 2014 Pearson Education, Inc.</a:t>
            </a:r>
          </a:p>
        </p:txBody>
      </p:sp>
      <p:pic>
        <p:nvPicPr>
          <p:cNvPr id="21507" name="Picture 5" descr="20_01_Figure"/>
          <p:cNvPicPr>
            <a:picLocks noChangeAspect="1" noChangeArrowheads="1"/>
          </p:cNvPicPr>
          <p:nvPr/>
        </p:nvPicPr>
        <p:blipFill>
          <a:blip r:embed="rId3"/>
          <a:srcRect b="2785"/>
          <a:stretch>
            <a:fillRect/>
          </a:stretch>
        </p:blipFill>
        <p:spPr bwMode="auto">
          <a:xfrm>
            <a:off x="1139825" y="1516063"/>
            <a:ext cx="6861175" cy="4403725"/>
          </a:xfrm>
          <a:prstGeom prst="rect">
            <a:avLst/>
          </a:prstGeom>
          <a:noFill/>
          <a:ln w="9525">
            <a:noFill/>
            <a:miter lim="800000"/>
            <a:headEnd/>
            <a:tailEnd/>
          </a:ln>
        </p:spPr>
      </p:pic>
      <p:sp>
        <p:nvSpPr>
          <p:cNvPr id="21508" name="Rectangle 7"/>
          <p:cNvSpPr>
            <a:spLocks noGrp="1" noChangeArrowheads="1"/>
          </p:cNvSpPr>
          <p:nvPr>
            <p:ph type="title"/>
          </p:nvPr>
        </p:nvSpPr>
        <p:spPr>
          <a:xfrm>
            <a:off x="0" y="0"/>
            <a:ext cx="9144000" cy="1077913"/>
          </a:xfrm>
        </p:spPr>
        <p:txBody>
          <a:bodyPr/>
          <a:lstStyle/>
          <a:p>
            <a:pPr eaLnBrk="1" hangingPunct="1"/>
            <a:r>
              <a:rPr lang="en-US"/>
              <a:t>How is the evolution of galaxies connected with the history of the universe?</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sp>
        <p:nvSpPr>
          <p:cNvPr id="23555" name="Rectangle 9"/>
          <p:cNvSpPr>
            <a:spLocks noGrp="1" noChangeArrowheads="1"/>
          </p:cNvSpPr>
          <p:nvPr>
            <p:ph type="title"/>
          </p:nvPr>
        </p:nvSpPr>
        <p:spPr/>
        <p:txBody>
          <a:bodyPr/>
          <a:lstStyle/>
          <a:p>
            <a:pPr eaLnBrk="1" hangingPunct="1"/>
            <a:r>
              <a:rPr lang="en-US"/>
              <a:t>Hubble Deep Field</a:t>
            </a:r>
          </a:p>
        </p:txBody>
      </p:sp>
      <p:sp>
        <p:nvSpPr>
          <p:cNvPr id="23556" name="Rectangle 10"/>
          <p:cNvSpPr>
            <a:spLocks noGrp="1" noChangeArrowheads="1"/>
          </p:cNvSpPr>
          <p:nvPr>
            <p:ph type="body" idx="1"/>
          </p:nvPr>
        </p:nvSpPr>
        <p:spPr>
          <a:xfrm>
            <a:off x="365125" y="762000"/>
            <a:ext cx="8474075" cy="1411288"/>
          </a:xfrm>
        </p:spPr>
        <p:txBody>
          <a:bodyPr/>
          <a:lstStyle/>
          <a:p>
            <a:pPr eaLnBrk="1" hangingPunct="1"/>
            <a:r>
              <a:rPr lang="en-US" sz="2400"/>
              <a:t>Our deepest images of the universe show a great variety of galaxies, some of them billions of light-years away.</a:t>
            </a:r>
          </a:p>
          <a:p>
            <a:pPr eaLnBrk="1" hangingPunct="1"/>
            <a:r>
              <a:rPr lang="en-US" sz="2400"/>
              <a:t>Number of galaxies in the observable universe~100 billion</a:t>
            </a:r>
          </a:p>
        </p:txBody>
      </p:sp>
      <p:pic>
        <p:nvPicPr>
          <p:cNvPr id="23557" name="Picture 12" descr="20_01_Figure"/>
          <p:cNvPicPr>
            <a:picLocks noChangeAspect="1" noChangeArrowheads="1"/>
          </p:cNvPicPr>
          <p:nvPr/>
        </p:nvPicPr>
        <p:blipFill>
          <a:blip r:embed="rId3"/>
          <a:srcRect b="2785"/>
          <a:stretch>
            <a:fillRect/>
          </a:stretch>
        </p:blipFill>
        <p:spPr bwMode="auto">
          <a:xfrm>
            <a:off x="1444625" y="2603500"/>
            <a:ext cx="6251575" cy="4013200"/>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25603" name="Picture 5" descr="HUDF"/>
          <p:cNvPicPr>
            <a:picLocks noChangeAspect="1" noChangeArrowheads="1"/>
          </p:cNvPicPr>
          <p:nvPr/>
        </p:nvPicPr>
        <p:blipFill>
          <a:blip r:embed="rId3"/>
          <a:srcRect/>
          <a:stretch>
            <a:fillRect/>
          </a:stretch>
        </p:blipFill>
        <p:spPr bwMode="auto">
          <a:xfrm>
            <a:off x="290513" y="990600"/>
            <a:ext cx="3962400" cy="3962400"/>
          </a:xfrm>
          <a:prstGeom prst="rect">
            <a:avLst/>
          </a:prstGeom>
          <a:noFill/>
          <a:ln w="9525">
            <a:noFill/>
            <a:miter lim="800000"/>
            <a:headEnd/>
            <a:tailEnd/>
          </a:ln>
        </p:spPr>
      </p:pic>
      <p:sp>
        <p:nvSpPr>
          <p:cNvPr id="25604" name="Rectangle 8"/>
          <p:cNvSpPr>
            <a:spLocks noGrp="1" noChangeArrowheads="1"/>
          </p:cNvSpPr>
          <p:nvPr>
            <p:ph type="title"/>
          </p:nvPr>
        </p:nvSpPr>
        <p:spPr/>
        <p:txBody>
          <a:bodyPr/>
          <a:lstStyle/>
          <a:p>
            <a:pPr eaLnBrk="1" hangingPunct="1"/>
            <a:r>
              <a:rPr lang="en-US"/>
              <a:t>Galaxies and Cosmology</a:t>
            </a:r>
          </a:p>
        </p:txBody>
      </p:sp>
      <p:sp>
        <p:nvSpPr>
          <p:cNvPr id="25605" name="Rectangle 9"/>
          <p:cNvSpPr>
            <a:spLocks noGrp="1" noChangeArrowheads="1"/>
          </p:cNvSpPr>
          <p:nvPr>
            <p:ph type="body" idx="1"/>
          </p:nvPr>
        </p:nvSpPr>
        <p:spPr>
          <a:xfrm>
            <a:off x="4343400" y="762000"/>
            <a:ext cx="4648200" cy="5791200"/>
          </a:xfrm>
        </p:spPr>
        <p:txBody>
          <a:bodyPr/>
          <a:lstStyle/>
          <a:p>
            <a:pPr eaLnBrk="1" hangingPunct="1">
              <a:lnSpc>
                <a:spcPct val="90000"/>
              </a:lnSpc>
            </a:pPr>
            <a:r>
              <a:rPr lang="en-US" sz="2400" dirty="0" smtClean="0"/>
              <a:t>The first galaxies are thought to have formed about 13  billion years ago.</a:t>
            </a:r>
          </a:p>
          <a:p>
            <a:pPr eaLnBrk="1" hangingPunct="1">
              <a:lnSpc>
                <a:spcPct val="90000"/>
              </a:lnSpc>
              <a:buFontTx/>
              <a:buNone/>
            </a:pPr>
            <a:endParaRPr lang="en-US" sz="2400" dirty="0" smtClean="0"/>
          </a:p>
          <a:p>
            <a:pPr eaLnBrk="1" hangingPunct="1">
              <a:lnSpc>
                <a:spcPct val="90000"/>
              </a:lnSpc>
            </a:pPr>
            <a:r>
              <a:rPr lang="en-US" sz="2400" dirty="0" smtClean="0"/>
              <a:t>Galaxy evolution depends on their environment which changes as the Universe evolves.</a:t>
            </a:r>
          </a:p>
          <a:p>
            <a:pPr eaLnBrk="1" hangingPunct="1">
              <a:lnSpc>
                <a:spcPct val="90000"/>
              </a:lnSpc>
            </a:pPr>
            <a:endParaRPr lang="en-US" sz="2400" dirty="0" smtClean="0"/>
          </a:p>
          <a:p>
            <a:pPr eaLnBrk="1" hangingPunct="1">
              <a:lnSpc>
                <a:spcPct val="90000"/>
              </a:lnSpc>
            </a:pPr>
            <a:r>
              <a:rPr lang="en-US" sz="2400" dirty="0" smtClean="0"/>
              <a:t>We can study their evolution by measuring their properties as a function of distance which is equivalent to looking back in time. </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27651" name="Picture 8" descr="HUDF"/>
          <p:cNvPicPr>
            <a:picLocks noChangeAspect="1" noChangeArrowheads="1"/>
          </p:cNvPicPr>
          <p:nvPr/>
        </p:nvPicPr>
        <p:blipFill>
          <a:blip r:embed="rId3"/>
          <a:srcRect/>
          <a:stretch>
            <a:fillRect/>
          </a:stretch>
        </p:blipFill>
        <p:spPr bwMode="auto">
          <a:xfrm>
            <a:off x="1978025" y="1046163"/>
            <a:ext cx="5184775" cy="5184775"/>
          </a:xfrm>
          <a:prstGeom prst="rect">
            <a:avLst/>
          </a:prstGeom>
          <a:noFill/>
          <a:ln w="9525">
            <a:noFill/>
            <a:miter lim="800000"/>
            <a:headEnd/>
            <a:tailEnd/>
          </a:ln>
        </p:spPr>
      </p:pic>
      <p:sp>
        <p:nvSpPr>
          <p:cNvPr id="27652" name="Rectangle 7"/>
          <p:cNvSpPr>
            <a:spLocks noGrp="1" noChangeArrowheads="1"/>
          </p:cNvSpPr>
          <p:nvPr>
            <p:ph type="title"/>
          </p:nvPr>
        </p:nvSpPr>
        <p:spPr/>
        <p:txBody>
          <a:bodyPr/>
          <a:lstStyle/>
          <a:p>
            <a:pPr eaLnBrk="1" hangingPunct="1"/>
            <a:r>
              <a:rPr lang="en-US"/>
              <a:t>What are the three major types of galaxies?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sp>
        <p:nvSpPr>
          <p:cNvPr id="2160647" name="Text Box 7"/>
          <p:cNvSpPr txBox="1">
            <a:spLocks noChangeArrowheads="1"/>
          </p:cNvSpPr>
          <p:nvPr/>
        </p:nvSpPr>
        <p:spPr bwMode="auto">
          <a:xfrm>
            <a:off x="1828800" y="990600"/>
            <a:ext cx="2286000" cy="284163"/>
          </a:xfrm>
          <a:prstGeom prst="rect">
            <a:avLst/>
          </a:prstGeom>
          <a:noFill/>
          <a:ln w="9525">
            <a:solidFill>
              <a:schemeClr val="tx1"/>
            </a:solidFill>
            <a:miter lim="800000"/>
            <a:headEnd/>
            <a:tailEnd/>
          </a:ln>
          <a:effectLst/>
          <a:extLst/>
        </p:spPr>
        <p:txBody>
          <a:bodyPr>
            <a:spAutoFit/>
          </a:bodyPr>
          <a:lstStyle/>
          <a:p>
            <a:pPr>
              <a:spcBef>
                <a:spcPct val="50000"/>
              </a:spcBef>
              <a:defRPr/>
            </a:pPr>
            <a:r>
              <a:rPr lang="en-US" sz="1200">
                <a:latin typeface="Times New Roman" charset="0"/>
                <a:ea typeface="ＭＳ Ｐゴシック" charset="0"/>
                <a:cs typeface="+mn-cs"/>
              </a:rPr>
              <a:t>Insert figure, HUDF.jpg</a:t>
            </a:r>
          </a:p>
        </p:txBody>
      </p:sp>
      <p:pic>
        <p:nvPicPr>
          <p:cNvPr id="29700" name="Picture 9" descr="HUDF"/>
          <p:cNvPicPr>
            <a:picLocks noChangeAspect="1" noChangeArrowheads="1"/>
          </p:cNvPicPr>
          <p:nvPr/>
        </p:nvPicPr>
        <p:blipFill>
          <a:blip r:embed="rId3"/>
          <a:srcRect/>
          <a:stretch>
            <a:fillRect/>
          </a:stretch>
        </p:blipFill>
        <p:spPr bwMode="auto">
          <a:xfrm>
            <a:off x="290513" y="546100"/>
            <a:ext cx="5626100" cy="5626100"/>
          </a:xfrm>
          <a:prstGeom prst="rect">
            <a:avLst/>
          </a:prstGeom>
          <a:noFill/>
          <a:ln w="9525">
            <a:noFill/>
            <a:miter lim="800000"/>
            <a:headEnd/>
            <a:tailEnd/>
          </a:ln>
        </p:spPr>
      </p:pic>
      <p:sp>
        <p:nvSpPr>
          <p:cNvPr id="29701" name="Rectangle 10"/>
          <p:cNvSpPr>
            <a:spLocks noGrp="1" noChangeArrowheads="1"/>
          </p:cNvSpPr>
          <p:nvPr>
            <p:ph type="body" idx="1"/>
          </p:nvPr>
        </p:nvSpPr>
        <p:spPr>
          <a:xfrm>
            <a:off x="6102350" y="1141413"/>
            <a:ext cx="2492375" cy="1335087"/>
          </a:xfrm>
        </p:spPr>
        <p:txBody>
          <a:bodyPr/>
          <a:lstStyle/>
          <a:p>
            <a:pPr eaLnBrk="1" hangingPunct="1">
              <a:lnSpc>
                <a:spcPct val="90000"/>
              </a:lnSpc>
            </a:pPr>
            <a:r>
              <a:rPr lang="en-US"/>
              <a:t>Hubble Ultra Deep Field</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31747" name="Picture 15" descr="HUDF1"/>
          <p:cNvPicPr>
            <a:picLocks noChangeAspect="1" noChangeArrowheads="1"/>
          </p:cNvPicPr>
          <p:nvPr/>
        </p:nvPicPr>
        <p:blipFill>
          <a:blip r:embed="rId3"/>
          <a:srcRect/>
          <a:stretch>
            <a:fillRect/>
          </a:stretch>
        </p:blipFill>
        <p:spPr bwMode="auto">
          <a:xfrm>
            <a:off x="307975" y="550863"/>
            <a:ext cx="7416800" cy="5603875"/>
          </a:xfrm>
          <a:prstGeom prst="rect">
            <a:avLst/>
          </a:prstGeom>
          <a:noFill/>
          <a:ln w="9525">
            <a:noFill/>
            <a:miter lim="800000"/>
            <a:headEnd/>
            <a:tailEnd/>
          </a:ln>
        </p:spPr>
      </p:pic>
      <p:sp>
        <p:nvSpPr>
          <p:cNvPr id="2162702" name="Text Box 14"/>
          <p:cNvSpPr txBox="1">
            <a:spLocks noChangeArrowheads="1"/>
          </p:cNvSpPr>
          <p:nvPr/>
        </p:nvSpPr>
        <p:spPr bwMode="auto">
          <a:xfrm>
            <a:off x="1828800" y="990600"/>
            <a:ext cx="2286000" cy="284163"/>
          </a:xfrm>
          <a:prstGeom prst="rect">
            <a:avLst/>
          </a:prstGeom>
          <a:noFill/>
          <a:ln w="9525">
            <a:solidFill>
              <a:schemeClr val="tx1"/>
            </a:solidFill>
            <a:miter lim="800000"/>
            <a:headEnd/>
            <a:tailEnd/>
          </a:ln>
          <a:effectLst/>
          <a:extLst/>
        </p:spPr>
        <p:txBody>
          <a:bodyPr>
            <a:spAutoFit/>
          </a:bodyPr>
          <a:lstStyle/>
          <a:p>
            <a:pPr>
              <a:spcBef>
                <a:spcPct val="50000"/>
              </a:spcBef>
              <a:defRPr/>
            </a:pPr>
            <a:r>
              <a:rPr lang="en-US" sz="1200">
                <a:latin typeface="Times New Roman" charset="0"/>
                <a:ea typeface="ＭＳ Ｐゴシック" charset="0"/>
                <a:cs typeface="+mn-cs"/>
              </a:rPr>
              <a:t>Insert figure, HUDF1.jpg</a:t>
            </a:r>
          </a:p>
        </p:txBody>
      </p:sp>
      <p:sp>
        <p:nvSpPr>
          <p:cNvPr id="31749" name="Rectangle 10"/>
          <p:cNvSpPr>
            <a:spLocks noGrp="1" noChangeArrowheads="1"/>
          </p:cNvSpPr>
          <p:nvPr>
            <p:ph type="body" idx="1"/>
          </p:nvPr>
        </p:nvSpPr>
        <p:spPr>
          <a:xfrm>
            <a:off x="6132513" y="1141413"/>
            <a:ext cx="2462212" cy="1309687"/>
          </a:xfrm>
        </p:spPr>
        <p:txBody>
          <a:bodyPr/>
          <a:lstStyle/>
          <a:p>
            <a:pPr eaLnBrk="1" hangingPunct="1">
              <a:lnSpc>
                <a:spcPct val="90000"/>
              </a:lnSpc>
            </a:pPr>
            <a:r>
              <a:rPr lang="en-US"/>
              <a:t>Hubble Ultra Deep Field</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33795" name="Picture 17" descr="HUDF2"/>
          <p:cNvPicPr>
            <a:picLocks noChangeAspect="1" noChangeArrowheads="1"/>
          </p:cNvPicPr>
          <p:nvPr/>
        </p:nvPicPr>
        <p:blipFill>
          <a:blip r:embed="rId3"/>
          <a:srcRect/>
          <a:stretch>
            <a:fillRect/>
          </a:stretch>
        </p:blipFill>
        <p:spPr bwMode="auto">
          <a:xfrm>
            <a:off x="303213" y="554038"/>
            <a:ext cx="7404100" cy="5641975"/>
          </a:xfrm>
          <a:prstGeom prst="rect">
            <a:avLst/>
          </a:prstGeom>
          <a:noFill/>
          <a:ln w="9525">
            <a:noFill/>
            <a:miter lim="800000"/>
            <a:headEnd/>
            <a:tailEnd/>
          </a:ln>
        </p:spPr>
      </p:pic>
      <p:sp>
        <p:nvSpPr>
          <p:cNvPr id="2163728" name="Text Box 16"/>
          <p:cNvSpPr txBox="1">
            <a:spLocks noChangeArrowheads="1"/>
          </p:cNvSpPr>
          <p:nvPr/>
        </p:nvSpPr>
        <p:spPr bwMode="auto">
          <a:xfrm>
            <a:off x="1828800" y="990600"/>
            <a:ext cx="2286000" cy="284163"/>
          </a:xfrm>
          <a:prstGeom prst="rect">
            <a:avLst/>
          </a:prstGeom>
          <a:noFill/>
          <a:ln w="9525">
            <a:solidFill>
              <a:schemeClr val="tx1"/>
            </a:solidFill>
            <a:miter lim="800000"/>
            <a:headEnd/>
            <a:tailEnd/>
          </a:ln>
          <a:effectLst/>
          <a:extLst/>
        </p:spPr>
        <p:txBody>
          <a:bodyPr>
            <a:spAutoFit/>
          </a:bodyPr>
          <a:lstStyle/>
          <a:p>
            <a:pPr>
              <a:spcBef>
                <a:spcPct val="50000"/>
              </a:spcBef>
              <a:defRPr/>
            </a:pPr>
            <a:r>
              <a:rPr lang="en-US" sz="1200">
                <a:latin typeface="Times New Roman" charset="0"/>
                <a:ea typeface="ＭＳ Ｐゴシック" charset="0"/>
                <a:cs typeface="+mn-cs"/>
              </a:rPr>
              <a:t>Insert figure, HUDF2.jpg</a:t>
            </a:r>
          </a:p>
        </p:txBody>
      </p:sp>
      <p:sp>
        <p:nvSpPr>
          <p:cNvPr id="33797" name="Rectangle 10"/>
          <p:cNvSpPr>
            <a:spLocks noGrp="1" noChangeArrowheads="1"/>
          </p:cNvSpPr>
          <p:nvPr>
            <p:ph type="body" idx="1"/>
          </p:nvPr>
        </p:nvSpPr>
        <p:spPr>
          <a:xfrm>
            <a:off x="6089650" y="1141413"/>
            <a:ext cx="2422525" cy="1373187"/>
          </a:xfrm>
        </p:spPr>
        <p:txBody>
          <a:bodyPr/>
          <a:lstStyle/>
          <a:p>
            <a:pPr eaLnBrk="1" hangingPunct="1"/>
            <a:r>
              <a:rPr lang="en-US"/>
              <a:t>Hubble Ultra Deep Field</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35843" name="Picture 31" descr="HUDF3"/>
          <p:cNvPicPr>
            <a:picLocks noChangeAspect="1" noChangeArrowheads="1"/>
          </p:cNvPicPr>
          <p:nvPr/>
        </p:nvPicPr>
        <p:blipFill>
          <a:blip r:embed="rId3"/>
          <a:srcRect/>
          <a:stretch>
            <a:fillRect/>
          </a:stretch>
        </p:blipFill>
        <p:spPr bwMode="auto">
          <a:xfrm>
            <a:off x="298450" y="550863"/>
            <a:ext cx="7366000" cy="5622925"/>
          </a:xfrm>
          <a:prstGeom prst="rect">
            <a:avLst/>
          </a:prstGeom>
          <a:noFill/>
          <a:ln w="9525">
            <a:noFill/>
            <a:miter lim="800000"/>
            <a:headEnd/>
            <a:tailEnd/>
          </a:ln>
        </p:spPr>
      </p:pic>
      <p:sp>
        <p:nvSpPr>
          <p:cNvPr id="35844" name="Rectangle 9"/>
          <p:cNvSpPr>
            <a:spLocks noGrp="1" noChangeArrowheads="1"/>
          </p:cNvSpPr>
          <p:nvPr>
            <p:ph type="body" idx="1"/>
          </p:nvPr>
        </p:nvSpPr>
        <p:spPr>
          <a:xfrm>
            <a:off x="6172200" y="1141413"/>
            <a:ext cx="2422525" cy="1487487"/>
          </a:xfrm>
        </p:spPr>
        <p:txBody>
          <a:bodyPr/>
          <a:lstStyle/>
          <a:p>
            <a:pPr eaLnBrk="1" hangingPunct="1"/>
            <a:r>
              <a:rPr lang="en-US"/>
              <a:t>Hubble Ultra Deep Field</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37891" name="Picture 31" descr="HUDF4"/>
          <p:cNvPicPr>
            <a:picLocks noChangeAspect="1" noChangeArrowheads="1"/>
          </p:cNvPicPr>
          <p:nvPr/>
        </p:nvPicPr>
        <p:blipFill>
          <a:blip r:embed="rId3"/>
          <a:srcRect/>
          <a:stretch>
            <a:fillRect/>
          </a:stretch>
        </p:blipFill>
        <p:spPr bwMode="auto">
          <a:xfrm>
            <a:off x="300038" y="533400"/>
            <a:ext cx="7385050" cy="5619750"/>
          </a:xfrm>
          <a:prstGeom prst="rect">
            <a:avLst/>
          </a:prstGeom>
          <a:noFill/>
          <a:ln w="9525">
            <a:noFill/>
            <a:miter lim="800000"/>
            <a:headEnd/>
            <a:tailEnd/>
          </a:ln>
        </p:spPr>
      </p:pic>
      <p:sp>
        <p:nvSpPr>
          <p:cNvPr id="37892" name="Rectangle 9"/>
          <p:cNvSpPr>
            <a:spLocks noGrp="1" noChangeArrowheads="1"/>
          </p:cNvSpPr>
          <p:nvPr>
            <p:ph type="body" idx="1"/>
          </p:nvPr>
        </p:nvSpPr>
        <p:spPr>
          <a:xfrm>
            <a:off x="6256338" y="1141413"/>
            <a:ext cx="2338387" cy="1436687"/>
          </a:xfrm>
        </p:spPr>
        <p:txBody>
          <a:bodyPr/>
          <a:lstStyle/>
          <a:p>
            <a:pPr eaLnBrk="1" hangingPunct="1"/>
            <a:r>
              <a:rPr lang="en-US"/>
              <a:t>Hubble Ultra Deep Field</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39939" name="Picture 36" descr="HUDF5"/>
          <p:cNvPicPr>
            <a:picLocks noChangeAspect="1" noChangeArrowheads="1"/>
          </p:cNvPicPr>
          <p:nvPr/>
        </p:nvPicPr>
        <p:blipFill>
          <a:blip r:embed="rId3"/>
          <a:srcRect/>
          <a:stretch>
            <a:fillRect/>
          </a:stretch>
        </p:blipFill>
        <p:spPr bwMode="auto">
          <a:xfrm>
            <a:off x="304800" y="542925"/>
            <a:ext cx="7413625" cy="5626100"/>
          </a:xfrm>
          <a:prstGeom prst="rect">
            <a:avLst/>
          </a:prstGeom>
          <a:noFill/>
          <a:ln w="9525">
            <a:noFill/>
            <a:miter lim="800000"/>
            <a:headEnd/>
            <a:tailEnd/>
          </a:ln>
        </p:spPr>
      </p:pic>
      <p:sp>
        <p:nvSpPr>
          <p:cNvPr id="39940" name="Rectangle 9"/>
          <p:cNvSpPr>
            <a:spLocks noGrp="1" noChangeArrowheads="1"/>
          </p:cNvSpPr>
          <p:nvPr>
            <p:ph type="body" idx="1"/>
          </p:nvPr>
        </p:nvSpPr>
        <p:spPr>
          <a:xfrm>
            <a:off x="6276975" y="1141413"/>
            <a:ext cx="2317750" cy="5106987"/>
          </a:xfrm>
        </p:spPr>
        <p:txBody>
          <a:bodyPr/>
          <a:lstStyle/>
          <a:p>
            <a:pPr eaLnBrk="1" hangingPunct="1"/>
            <a:r>
              <a:rPr lang="en-US"/>
              <a:t>Hubble Ultra Deep Field</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3"/>
          <p:cNvSpPr>
            <a:spLocks noGrp="1"/>
          </p:cNvSpPr>
          <p:nvPr>
            <p:ph type="ftr" sz="quarter" idx="10"/>
          </p:nvPr>
        </p:nvSpPr>
        <p:spPr/>
        <p:txBody>
          <a:bodyPr/>
          <a:lstStyle/>
          <a:p>
            <a:pPr>
              <a:defRPr/>
            </a:pPr>
            <a:r>
              <a:rPr lang="en-GB"/>
              <a:t>© 2014 Pearson Education, Inc.</a:t>
            </a:r>
          </a:p>
        </p:txBody>
      </p:sp>
      <p:pic>
        <p:nvPicPr>
          <p:cNvPr id="41987" name="Picture 16" descr="SpiralGalaxy"/>
          <p:cNvPicPr>
            <a:picLocks noChangeAspect="1" noChangeArrowheads="1"/>
          </p:cNvPicPr>
          <p:nvPr/>
        </p:nvPicPr>
        <p:blipFill>
          <a:blip r:embed="rId3"/>
          <a:srcRect/>
          <a:stretch>
            <a:fillRect/>
          </a:stretch>
        </p:blipFill>
        <p:spPr bwMode="auto">
          <a:xfrm>
            <a:off x="779463" y="381000"/>
            <a:ext cx="7581900" cy="598487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pPr>
              <a:defRPr/>
            </a:pPr>
            <a:r>
              <a:rPr lang="en-GB"/>
              <a:t>© 2014 Pearson Education, Inc.</a:t>
            </a:r>
          </a:p>
        </p:txBody>
      </p:sp>
      <p:pic>
        <p:nvPicPr>
          <p:cNvPr id="44035" name="Picture 15" descr="20_03_Figure"/>
          <p:cNvPicPr>
            <a:picLocks noChangeAspect="1" noChangeArrowheads="1"/>
          </p:cNvPicPr>
          <p:nvPr/>
        </p:nvPicPr>
        <p:blipFill>
          <a:blip r:embed="rId3"/>
          <a:srcRect l="546" t="1273" r="754" b="5270"/>
          <a:stretch>
            <a:fillRect/>
          </a:stretch>
        </p:blipFill>
        <p:spPr bwMode="auto">
          <a:xfrm>
            <a:off x="1100138" y="1414463"/>
            <a:ext cx="6931025" cy="3883025"/>
          </a:xfrm>
          <a:prstGeom prst="rect">
            <a:avLst/>
          </a:prstGeom>
          <a:noFill/>
          <a:ln w="9525">
            <a:noFill/>
            <a:miter lim="800000"/>
            <a:headEnd/>
            <a:tailEnd/>
          </a:ln>
        </p:spPr>
      </p:pic>
      <p:sp>
        <p:nvSpPr>
          <p:cNvPr id="44036" name="Text Box 3"/>
          <p:cNvSpPr txBox="1">
            <a:spLocks noChangeArrowheads="1"/>
          </p:cNvSpPr>
          <p:nvPr/>
        </p:nvSpPr>
        <p:spPr bwMode="auto">
          <a:xfrm>
            <a:off x="228600" y="5378450"/>
            <a:ext cx="8001000" cy="946150"/>
          </a:xfrm>
          <a:prstGeom prst="rect">
            <a:avLst/>
          </a:prstGeom>
          <a:noFill/>
          <a:ln w="9525">
            <a:noFill/>
            <a:miter lim="800000"/>
            <a:headEnd/>
            <a:tailEnd/>
          </a:ln>
        </p:spPr>
        <p:txBody>
          <a:bodyPr>
            <a:prstTxWarp prst="textNoShape">
              <a:avLst/>
            </a:prstTxWarp>
            <a:spAutoFit/>
          </a:bodyPr>
          <a:lstStyle/>
          <a:p>
            <a:pPr eaLnBrk="0" hangingPunct="0"/>
            <a:r>
              <a:rPr lang="en-US" sz="2800" b="1">
                <a:latin typeface="Arial" pitchFamily="-109" charset="0"/>
              </a:rPr>
              <a:t>Spheroidal component:</a:t>
            </a:r>
            <a:endParaRPr lang="en-US" sz="2800" b="1" i="1">
              <a:latin typeface="Arial" pitchFamily="-109" charset="0"/>
            </a:endParaRPr>
          </a:p>
          <a:p>
            <a:pPr eaLnBrk="0" hangingPunct="0"/>
            <a:r>
              <a:rPr lang="en-US" sz="2800">
                <a:latin typeface="Arial" pitchFamily="-109" charset="0"/>
              </a:rPr>
              <a:t>bulge and halo, old stars, few gas clouds</a:t>
            </a:r>
            <a:endParaRPr lang="en-US" b="1" i="1">
              <a:latin typeface="Arial" pitchFamily="-109" charset="0"/>
            </a:endParaRPr>
          </a:p>
        </p:txBody>
      </p:sp>
      <p:sp>
        <p:nvSpPr>
          <p:cNvPr id="44037" name="Text Box 5"/>
          <p:cNvSpPr txBox="1">
            <a:spLocks noChangeArrowheads="1"/>
          </p:cNvSpPr>
          <p:nvPr/>
        </p:nvSpPr>
        <p:spPr bwMode="auto">
          <a:xfrm>
            <a:off x="136525" y="-1588"/>
            <a:ext cx="6797675" cy="946151"/>
          </a:xfrm>
          <a:prstGeom prst="rect">
            <a:avLst/>
          </a:prstGeom>
          <a:noFill/>
          <a:ln w="9525">
            <a:noFill/>
            <a:miter lim="800000"/>
            <a:headEnd/>
            <a:tailEnd/>
          </a:ln>
        </p:spPr>
        <p:txBody>
          <a:bodyPr>
            <a:prstTxWarp prst="textNoShape">
              <a:avLst/>
            </a:prstTxWarp>
            <a:spAutoFit/>
          </a:bodyPr>
          <a:lstStyle/>
          <a:p>
            <a:pPr eaLnBrk="0" hangingPunct="0"/>
            <a:r>
              <a:rPr lang="en-US" sz="2800" b="1">
                <a:latin typeface="Arial" pitchFamily="-109" charset="0"/>
              </a:rPr>
              <a:t>Disk component:</a:t>
            </a:r>
            <a:endParaRPr lang="en-US" sz="2800">
              <a:latin typeface="Arial" pitchFamily="-109" charset="0"/>
            </a:endParaRPr>
          </a:p>
          <a:p>
            <a:pPr eaLnBrk="0" hangingPunct="0"/>
            <a:r>
              <a:rPr lang="en-US" sz="2800">
                <a:latin typeface="Arial" pitchFamily="-109" charset="0"/>
              </a:rPr>
              <a:t>stars of all ages, many gas clouds</a:t>
            </a:r>
          </a:p>
        </p:txBody>
      </p:sp>
      <p:sp>
        <p:nvSpPr>
          <p:cNvPr id="2170888" name="Line 8"/>
          <p:cNvSpPr>
            <a:spLocks noChangeShapeType="1"/>
          </p:cNvSpPr>
          <p:nvPr/>
        </p:nvSpPr>
        <p:spPr bwMode="auto">
          <a:xfrm>
            <a:off x="1143000" y="914400"/>
            <a:ext cx="1524000" cy="2209800"/>
          </a:xfrm>
          <a:prstGeom prst="line">
            <a:avLst/>
          </a:prstGeom>
          <a:noFill/>
          <a:ln w="19050">
            <a:solidFill>
              <a:schemeClr val="accent2"/>
            </a:solidFill>
            <a:round/>
            <a:headEnd/>
            <a:tailEnd/>
          </a:ln>
          <a:effectLst/>
          <a:extLst/>
        </p:spPr>
        <p:txBody>
          <a:bodyPr wrap="none" anchor="ctr"/>
          <a:lstStyle/>
          <a:p>
            <a:pPr>
              <a:defRPr/>
            </a:pPr>
            <a:endParaRPr lang="en-US">
              <a:latin typeface="Times New Roman" charset="0"/>
              <a:ea typeface="ＭＳ Ｐゴシック" charset="0"/>
              <a:cs typeface="+mn-cs"/>
            </a:endParaRPr>
          </a:p>
        </p:txBody>
      </p:sp>
      <p:sp>
        <p:nvSpPr>
          <p:cNvPr id="2170889" name="Line 9"/>
          <p:cNvSpPr>
            <a:spLocks noChangeShapeType="1"/>
          </p:cNvSpPr>
          <p:nvPr/>
        </p:nvSpPr>
        <p:spPr bwMode="auto">
          <a:xfrm flipV="1">
            <a:off x="1066800" y="3886200"/>
            <a:ext cx="3276600" cy="1600200"/>
          </a:xfrm>
          <a:prstGeom prst="line">
            <a:avLst/>
          </a:prstGeom>
          <a:noFill/>
          <a:ln w="19050">
            <a:solidFill>
              <a:schemeClr val="accent2"/>
            </a:solidFill>
            <a:round/>
            <a:headEnd/>
            <a:tailEnd/>
          </a:ln>
          <a:effectLst/>
          <a:extLst/>
        </p:spPr>
        <p:txBody>
          <a:bodyPr wrap="none" anchor="ctr"/>
          <a:lstStyle/>
          <a:p>
            <a:pPr>
              <a:defRPr/>
            </a:pPr>
            <a:endParaRPr lang="en-US">
              <a:latin typeface="Times New Roman" charset="0"/>
              <a:ea typeface="ＭＳ Ｐゴシック" charset="0"/>
              <a:cs typeface="+mn-cs"/>
            </a:endParaRP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46083" name="Picture 12" descr="Whirlpool1"/>
          <p:cNvPicPr>
            <a:picLocks noChangeAspect="1" noChangeArrowheads="1"/>
          </p:cNvPicPr>
          <p:nvPr/>
        </p:nvPicPr>
        <p:blipFill>
          <a:blip r:embed="rId3"/>
          <a:srcRect/>
          <a:stretch>
            <a:fillRect/>
          </a:stretch>
        </p:blipFill>
        <p:spPr bwMode="auto">
          <a:xfrm>
            <a:off x="2133600" y="152400"/>
            <a:ext cx="6707188" cy="6486525"/>
          </a:xfrm>
          <a:prstGeom prst="rect">
            <a:avLst/>
          </a:prstGeom>
          <a:noFill/>
          <a:ln w="9525">
            <a:noFill/>
            <a:miter lim="800000"/>
            <a:headEnd/>
            <a:tailEnd/>
          </a:ln>
        </p:spPr>
      </p:pic>
      <p:sp>
        <p:nvSpPr>
          <p:cNvPr id="46084" name="Text Box 5"/>
          <p:cNvSpPr txBox="1">
            <a:spLocks noChangeArrowheads="1"/>
          </p:cNvSpPr>
          <p:nvPr/>
        </p:nvSpPr>
        <p:spPr bwMode="auto">
          <a:xfrm>
            <a:off x="76200" y="0"/>
            <a:ext cx="2225675" cy="2227263"/>
          </a:xfrm>
          <a:prstGeom prst="rect">
            <a:avLst/>
          </a:prstGeom>
          <a:noFill/>
          <a:ln w="9525">
            <a:noFill/>
            <a:miter lim="800000"/>
            <a:headEnd/>
            <a:tailEnd/>
          </a:ln>
        </p:spPr>
        <p:txBody>
          <a:bodyPr>
            <a:prstTxWarp prst="textNoShape">
              <a:avLst/>
            </a:prstTxWarp>
            <a:spAutoFit/>
          </a:bodyPr>
          <a:lstStyle/>
          <a:p>
            <a:pPr eaLnBrk="0" hangingPunct="0"/>
            <a:r>
              <a:rPr lang="en-US" sz="2800" b="1">
                <a:latin typeface="Arial" pitchFamily="-109" charset="0"/>
              </a:rPr>
              <a:t>Disk component:</a:t>
            </a:r>
            <a:endParaRPr lang="en-US" sz="2800">
              <a:latin typeface="Arial" pitchFamily="-109" charset="0"/>
            </a:endParaRPr>
          </a:p>
          <a:p>
            <a:pPr eaLnBrk="0" hangingPunct="0"/>
            <a:r>
              <a:rPr lang="en-US" sz="2800">
                <a:latin typeface="Arial" pitchFamily="-109" charset="0"/>
              </a:rPr>
              <a:t>stars of all ages, many gas clouds</a:t>
            </a:r>
          </a:p>
        </p:txBody>
      </p:sp>
      <p:sp>
        <p:nvSpPr>
          <p:cNvPr id="46085" name="Text Box 6"/>
          <p:cNvSpPr txBox="1">
            <a:spLocks noChangeArrowheads="1"/>
          </p:cNvSpPr>
          <p:nvPr/>
        </p:nvSpPr>
        <p:spPr bwMode="auto">
          <a:xfrm>
            <a:off x="76200" y="3657600"/>
            <a:ext cx="2362200" cy="2654300"/>
          </a:xfrm>
          <a:prstGeom prst="rect">
            <a:avLst/>
          </a:prstGeom>
          <a:noFill/>
          <a:ln w="9525">
            <a:noFill/>
            <a:miter lim="800000"/>
            <a:headEnd/>
            <a:tailEnd/>
          </a:ln>
        </p:spPr>
        <p:txBody>
          <a:bodyPr>
            <a:prstTxWarp prst="textNoShape">
              <a:avLst/>
            </a:prstTxWarp>
            <a:spAutoFit/>
          </a:bodyPr>
          <a:lstStyle/>
          <a:p>
            <a:pPr eaLnBrk="0" hangingPunct="0"/>
            <a:r>
              <a:rPr lang="en-US" sz="2800" b="1">
                <a:latin typeface="Arial" pitchFamily="-109" charset="0"/>
              </a:rPr>
              <a:t>Spheroidal component:</a:t>
            </a:r>
            <a:endParaRPr lang="en-US" sz="2800" b="1" i="1">
              <a:latin typeface="Arial" pitchFamily="-109" charset="0"/>
            </a:endParaRPr>
          </a:p>
          <a:p>
            <a:pPr eaLnBrk="0" hangingPunct="0"/>
            <a:r>
              <a:rPr lang="en-US" sz="2800">
                <a:latin typeface="Arial" pitchFamily="-109" charset="0"/>
              </a:rPr>
              <a:t>bulge and halo, old stars, few gas clouds</a:t>
            </a:r>
            <a:endParaRPr lang="en-US" b="1" i="1">
              <a:latin typeface="Arial" pitchFamily="-109" charset="0"/>
            </a:endParaRP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48131" name="Picture 19" descr="Whirlpool2"/>
          <p:cNvPicPr>
            <a:picLocks noChangeAspect="1" noChangeArrowheads="1"/>
          </p:cNvPicPr>
          <p:nvPr/>
        </p:nvPicPr>
        <p:blipFill>
          <a:blip r:embed="rId3"/>
          <a:srcRect/>
          <a:stretch>
            <a:fillRect/>
          </a:stretch>
        </p:blipFill>
        <p:spPr bwMode="auto">
          <a:xfrm>
            <a:off x="2070100" y="96838"/>
            <a:ext cx="6764338" cy="6488112"/>
          </a:xfrm>
          <a:prstGeom prst="rect">
            <a:avLst/>
          </a:prstGeom>
          <a:noFill/>
          <a:ln w="9525">
            <a:noFill/>
            <a:miter lim="800000"/>
            <a:headEnd/>
            <a:tailEnd/>
          </a:ln>
        </p:spPr>
      </p:pic>
      <p:sp>
        <p:nvSpPr>
          <p:cNvPr id="48132" name="Text Box 11"/>
          <p:cNvSpPr txBox="1">
            <a:spLocks noChangeArrowheads="1"/>
          </p:cNvSpPr>
          <p:nvPr/>
        </p:nvSpPr>
        <p:spPr bwMode="auto">
          <a:xfrm>
            <a:off x="76200" y="0"/>
            <a:ext cx="2225675" cy="2227263"/>
          </a:xfrm>
          <a:prstGeom prst="rect">
            <a:avLst/>
          </a:prstGeom>
          <a:noFill/>
          <a:ln w="9525">
            <a:noFill/>
            <a:miter lim="800000"/>
            <a:headEnd/>
            <a:tailEnd/>
          </a:ln>
        </p:spPr>
        <p:txBody>
          <a:bodyPr>
            <a:prstTxWarp prst="textNoShape">
              <a:avLst/>
            </a:prstTxWarp>
            <a:spAutoFit/>
          </a:bodyPr>
          <a:lstStyle/>
          <a:p>
            <a:pPr eaLnBrk="0" hangingPunct="0"/>
            <a:r>
              <a:rPr lang="en-US" sz="2800" b="1">
                <a:latin typeface="Arial" pitchFamily="-109" charset="0"/>
              </a:rPr>
              <a:t>Disk component:</a:t>
            </a:r>
            <a:endParaRPr lang="en-US" sz="2800">
              <a:latin typeface="Arial" pitchFamily="-109" charset="0"/>
            </a:endParaRPr>
          </a:p>
          <a:p>
            <a:pPr eaLnBrk="0" hangingPunct="0"/>
            <a:r>
              <a:rPr lang="en-US" sz="2800">
                <a:latin typeface="Arial" pitchFamily="-109" charset="0"/>
              </a:rPr>
              <a:t>stars of all ages, many gas clouds</a:t>
            </a:r>
          </a:p>
        </p:txBody>
      </p:sp>
      <p:sp>
        <p:nvSpPr>
          <p:cNvPr id="48133" name="Text Box 12"/>
          <p:cNvSpPr txBox="1">
            <a:spLocks noChangeArrowheads="1"/>
          </p:cNvSpPr>
          <p:nvPr/>
        </p:nvSpPr>
        <p:spPr bwMode="auto">
          <a:xfrm>
            <a:off x="76200" y="3657600"/>
            <a:ext cx="2438400" cy="2654300"/>
          </a:xfrm>
          <a:prstGeom prst="rect">
            <a:avLst/>
          </a:prstGeom>
          <a:noFill/>
          <a:ln w="9525">
            <a:noFill/>
            <a:miter lim="800000"/>
            <a:headEnd/>
            <a:tailEnd/>
          </a:ln>
        </p:spPr>
        <p:txBody>
          <a:bodyPr>
            <a:prstTxWarp prst="textNoShape">
              <a:avLst/>
            </a:prstTxWarp>
            <a:spAutoFit/>
          </a:bodyPr>
          <a:lstStyle/>
          <a:p>
            <a:pPr eaLnBrk="0" hangingPunct="0"/>
            <a:r>
              <a:rPr lang="en-US" sz="2800" b="1">
                <a:latin typeface="Arial" pitchFamily="-109" charset="0"/>
              </a:rPr>
              <a:t>Spheroidal component:</a:t>
            </a:r>
            <a:endParaRPr lang="en-US" sz="2800" b="1" i="1">
              <a:latin typeface="Arial" pitchFamily="-109" charset="0"/>
            </a:endParaRPr>
          </a:p>
          <a:p>
            <a:pPr eaLnBrk="0" hangingPunct="0"/>
            <a:r>
              <a:rPr lang="en-US" sz="2800">
                <a:latin typeface="Arial" pitchFamily="-109" charset="0"/>
              </a:rPr>
              <a:t>bulge and halo, old stars, few</a:t>
            </a:r>
            <a:br>
              <a:rPr lang="en-US" sz="2800">
                <a:latin typeface="Arial" pitchFamily="-109" charset="0"/>
              </a:rPr>
            </a:br>
            <a:r>
              <a:rPr lang="en-US" sz="2800">
                <a:latin typeface="Arial" pitchFamily="-109" charset="0"/>
              </a:rPr>
              <a:t>gas clouds</a:t>
            </a:r>
            <a:endParaRPr lang="en-US" b="1" i="1">
              <a:latin typeface="Arial" pitchFamily="-109" charset="0"/>
            </a:endParaRP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50179" name="Picture 17" descr="Whirlpool3"/>
          <p:cNvPicPr>
            <a:picLocks noChangeAspect="1" noChangeArrowheads="1"/>
          </p:cNvPicPr>
          <p:nvPr/>
        </p:nvPicPr>
        <p:blipFill>
          <a:blip r:embed="rId3"/>
          <a:srcRect/>
          <a:stretch>
            <a:fillRect/>
          </a:stretch>
        </p:blipFill>
        <p:spPr bwMode="auto">
          <a:xfrm>
            <a:off x="2133600" y="120650"/>
            <a:ext cx="6704013" cy="6462713"/>
          </a:xfrm>
          <a:prstGeom prst="rect">
            <a:avLst/>
          </a:prstGeom>
          <a:noFill/>
          <a:ln w="9525">
            <a:noFill/>
            <a:miter lim="800000"/>
            <a:headEnd/>
            <a:tailEnd/>
          </a:ln>
        </p:spPr>
      </p:pic>
      <p:sp>
        <p:nvSpPr>
          <p:cNvPr id="50180" name="Text Box 9"/>
          <p:cNvSpPr txBox="1">
            <a:spLocks noChangeArrowheads="1"/>
          </p:cNvSpPr>
          <p:nvPr/>
        </p:nvSpPr>
        <p:spPr bwMode="auto">
          <a:xfrm>
            <a:off x="76200" y="0"/>
            <a:ext cx="2225675" cy="2227263"/>
          </a:xfrm>
          <a:prstGeom prst="rect">
            <a:avLst/>
          </a:prstGeom>
          <a:noFill/>
          <a:ln w="9525">
            <a:noFill/>
            <a:miter lim="800000"/>
            <a:headEnd/>
            <a:tailEnd/>
          </a:ln>
        </p:spPr>
        <p:txBody>
          <a:bodyPr>
            <a:prstTxWarp prst="textNoShape">
              <a:avLst/>
            </a:prstTxWarp>
            <a:spAutoFit/>
          </a:bodyPr>
          <a:lstStyle/>
          <a:p>
            <a:pPr eaLnBrk="0" hangingPunct="0"/>
            <a:r>
              <a:rPr lang="en-US" sz="2800" b="1">
                <a:latin typeface="Arial" pitchFamily="-109" charset="0"/>
              </a:rPr>
              <a:t>Disk component:</a:t>
            </a:r>
            <a:endParaRPr lang="en-US" sz="2800">
              <a:latin typeface="Arial" pitchFamily="-109" charset="0"/>
            </a:endParaRPr>
          </a:p>
          <a:p>
            <a:pPr eaLnBrk="0" hangingPunct="0"/>
            <a:r>
              <a:rPr lang="en-US" sz="2800">
                <a:latin typeface="Arial" pitchFamily="-109" charset="0"/>
              </a:rPr>
              <a:t>stars of all ages, many gas clouds</a:t>
            </a:r>
          </a:p>
        </p:txBody>
      </p:sp>
      <p:sp>
        <p:nvSpPr>
          <p:cNvPr id="50181" name="Text Box 10"/>
          <p:cNvSpPr txBox="1">
            <a:spLocks noChangeArrowheads="1"/>
          </p:cNvSpPr>
          <p:nvPr/>
        </p:nvSpPr>
        <p:spPr bwMode="auto">
          <a:xfrm>
            <a:off x="76200" y="3657600"/>
            <a:ext cx="2438400" cy="2654300"/>
          </a:xfrm>
          <a:prstGeom prst="rect">
            <a:avLst/>
          </a:prstGeom>
          <a:noFill/>
          <a:ln w="9525">
            <a:noFill/>
            <a:miter lim="800000"/>
            <a:headEnd/>
            <a:tailEnd/>
          </a:ln>
        </p:spPr>
        <p:txBody>
          <a:bodyPr>
            <a:prstTxWarp prst="textNoShape">
              <a:avLst/>
            </a:prstTxWarp>
            <a:spAutoFit/>
          </a:bodyPr>
          <a:lstStyle/>
          <a:p>
            <a:pPr eaLnBrk="0" hangingPunct="0"/>
            <a:r>
              <a:rPr lang="en-US" sz="2800" b="1">
                <a:latin typeface="Arial" pitchFamily="-109" charset="0"/>
              </a:rPr>
              <a:t>Spheroidal component:</a:t>
            </a:r>
            <a:endParaRPr lang="en-US" sz="2800" b="1" i="1">
              <a:latin typeface="Arial" pitchFamily="-109" charset="0"/>
            </a:endParaRPr>
          </a:p>
          <a:p>
            <a:pPr eaLnBrk="0" hangingPunct="0"/>
            <a:r>
              <a:rPr lang="en-US" sz="2800">
                <a:latin typeface="Arial" pitchFamily="-109" charset="0"/>
              </a:rPr>
              <a:t>bulge and halo, old stars, few</a:t>
            </a:r>
            <a:br>
              <a:rPr lang="en-US" sz="2800">
                <a:latin typeface="Arial" pitchFamily="-109" charset="0"/>
              </a:rPr>
            </a:br>
            <a:r>
              <a:rPr lang="en-US" sz="2800">
                <a:latin typeface="Arial" pitchFamily="-109" charset="0"/>
              </a:rPr>
              <a:t>gas clouds</a:t>
            </a:r>
            <a:endParaRPr lang="en-US" b="1" i="1">
              <a:latin typeface="Arial" pitchFamily="-109" charset="0"/>
            </a:endParaRP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pPr eaLnBrk="1" hangingPunct="1"/>
            <a:r>
              <a:rPr lang="en-US" smtClean="0"/>
              <a:t>Spiral Galaxies</a:t>
            </a:r>
          </a:p>
        </p:txBody>
      </p:sp>
      <p:sp>
        <p:nvSpPr>
          <p:cNvPr id="4" name="Footer Placeholder 3"/>
          <p:cNvSpPr>
            <a:spLocks noGrp="1"/>
          </p:cNvSpPr>
          <p:nvPr>
            <p:ph type="ftr" sz="quarter" idx="10"/>
          </p:nvPr>
        </p:nvSpPr>
        <p:spPr/>
        <p:txBody>
          <a:bodyPr/>
          <a:lstStyle/>
          <a:p>
            <a:pPr>
              <a:defRPr/>
            </a:pPr>
            <a:r>
              <a:rPr lang="en-GB"/>
              <a:t>© 2014 Pearson Education, Inc.</a:t>
            </a:r>
          </a:p>
        </p:txBody>
      </p:sp>
      <p:sp>
        <p:nvSpPr>
          <p:cNvPr id="52228" name="TextBox 5"/>
          <p:cNvSpPr txBox="1">
            <a:spLocks noChangeArrowheads="1"/>
          </p:cNvSpPr>
          <p:nvPr/>
        </p:nvSpPr>
        <p:spPr bwMode="auto">
          <a:xfrm>
            <a:off x="533400" y="3733800"/>
            <a:ext cx="8077200" cy="2862263"/>
          </a:xfrm>
          <a:prstGeom prst="rect">
            <a:avLst/>
          </a:prstGeom>
          <a:noFill/>
          <a:ln w="9525">
            <a:noFill/>
            <a:miter lim="800000"/>
            <a:headEnd/>
            <a:tailEnd/>
          </a:ln>
        </p:spPr>
        <p:txBody>
          <a:bodyPr>
            <a:prstTxWarp prst="textNoShape">
              <a:avLst/>
            </a:prstTxWarp>
            <a:spAutoFit/>
          </a:bodyPr>
          <a:lstStyle/>
          <a:p>
            <a:r>
              <a:rPr lang="en-US" sz="2000">
                <a:solidFill>
                  <a:srgbClr val="000000"/>
                </a:solidFill>
              </a:rPr>
              <a:t>Hubble further classified spirals into :</a:t>
            </a:r>
          </a:p>
          <a:p>
            <a:endParaRPr lang="en-US" sz="2000">
              <a:solidFill>
                <a:srgbClr val="000000"/>
              </a:solidFill>
            </a:endParaRPr>
          </a:p>
          <a:p>
            <a:r>
              <a:rPr lang="en-US" sz="2000">
                <a:solidFill>
                  <a:srgbClr val="000000"/>
                </a:solidFill>
              </a:rPr>
              <a:t>Sa galaxies: smooth broad and tightly wrapped spiral arms with a large bulge (~4% of baryonic mass in dust and gas)</a:t>
            </a:r>
          </a:p>
          <a:p>
            <a:endParaRPr lang="en-US" sz="2000">
              <a:solidFill>
                <a:srgbClr val="000000"/>
              </a:solidFill>
            </a:endParaRPr>
          </a:p>
          <a:p>
            <a:r>
              <a:rPr lang="en-US" sz="2000">
                <a:solidFill>
                  <a:srgbClr val="000000"/>
                </a:solidFill>
              </a:rPr>
              <a:t>Sb galaxies: moderate-sized spirals and bulge (~8% of mass in dust and gas)</a:t>
            </a:r>
          </a:p>
          <a:p>
            <a:endParaRPr lang="en-US" sz="2000">
              <a:solidFill>
                <a:srgbClr val="000000"/>
              </a:solidFill>
            </a:endParaRPr>
          </a:p>
          <a:p>
            <a:r>
              <a:rPr lang="en-US" sz="2000">
                <a:solidFill>
                  <a:srgbClr val="000000"/>
                </a:solidFill>
              </a:rPr>
              <a:t>Sc galaxies: narrow loosely wrapped spirals and small bulge (~25% of mass in dust and gas)</a:t>
            </a:r>
          </a:p>
        </p:txBody>
      </p:sp>
      <p:pic>
        <p:nvPicPr>
          <p:cNvPr id="52229" name="Picture 6"/>
          <p:cNvPicPr>
            <a:picLocks noChangeAspect="1"/>
          </p:cNvPicPr>
          <p:nvPr/>
        </p:nvPicPr>
        <p:blipFill>
          <a:blip r:embed="rId2"/>
          <a:srcRect/>
          <a:stretch>
            <a:fillRect/>
          </a:stretch>
        </p:blipFill>
        <p:spPr bwMode="auto">
          <a:xfrm>
            <a:off x="381000" y="838200"/>
            <a:ext cx="8405813" cy="2840038"/>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eaLnBrk="1" hangingPunct="1"/>
            <a:r>
              <a:rPr lang="en-US" smtClean="0"/>
              <a:t>Spiral Galaxies</a:t>
            </a:r>
          </a:p>
        </p:txBody>
      </p:sp>
      <p:sp>
        <p:nvSpPr>
          <p:cNvPr id="4" name="Footer Placeholder 3"/>
          <p:cNvSpPr>
            <a:spLocks noGrp="1"/>
          </p:cNvSpPr>
          <p:nvPr>
            <p:ph type="ftr" sz="quarter" idx="10"/>
          </p:nvPr>
        </p:nvSpPr>
        <p:spPr/>
        <p:txBody>
          <a:bodyPr/>
          <a:lstStyle/>
          <a:p>
            <a:pPr>
              <a:defRPr/>
            </a:pPr>
            <a:r>
              <a:rPr lang="en-GB"/>
              <a:t>© 2014 Pearson Education, Inc.</a:t>
            </a:r>
          </a:p>
        </p:txBody>
      </p:sp>
      <p:sp>
        <p:nvSpPr>
          <p:cNvPr id="53252" name="TextBox 7"/>
          <p:cNvSpPr txBox="1">
            <a:spLocks noChangeArrowheads="1"/>
          </p:cNvSpPr>
          <p:nvPr/>
        </p:nvSpPr>
        <p:spPr bwMode="auto">
          <a:xfrm>
            <a:off x="609600" y="990600"/>
            <a:ext cx="7924800" cy="5262563"/>
          </a:xfrm>
          <a:prstGeom prst="rect">
            <a:avLst/>
          </a:prstGeom>
          <a:noFill/>
          <a:ln w="9525">
            <a:noFill/>
            <a:miter lim="800000"/>
            <a:headEnd/>
            <a:tailEnd/>
          </a:ln>
        </p:spPr>
        <p:txBody>
          <a:bodyPr>
            <a:prstTxWarp prst="textNoShape">
              <a:avLst/>
            </a:prstTxWarp>
            <a:spAutoFit/>
          </a:bodyPr>
          <a:lstStyle/>
          <a:p>
            <a:r>
              <a:rPr lang="en-US">
                <a:solidFill>
                  <a:srgbClr val="000000"/>
                </a:solidFill>
              </a:rPr>
              <a:t>Spiral galaxies are characterized by arched lanes of stars, just as is our own Milky Way Galaxy. The spiral arms contain young, hot, blue stars and their associated H II regions, indicating ongoing star formation.</a:t>
            </a:r>
          </a:p>
          <a:p>
            <a:endParaRPr lang="en-US">
              <a:solidFill>
                <a:srgbClr val="000000"/>
              </a:solidFill>
            </a:endParaRPr>
          </a:p>
          <a:p>
            <a:r>
              <a:rPr lang="en-US">
                <a:solidFill>
                  <a:srgbClr val="000000"/>
                </a:solidFill>
              </a:rPr>
              <a:t>As the stars in the disk evolve they enrich the interstellar medium (ISM) with metals through AGB winds and SN explosions. This metal enriched ISM will be used to form the next generation of stars that will therefore be metal rich. This is why most stars in the disks of Spirals are Population I stars.</a:t>
            </a:r>
          </a:p>
          <a:p>
            <a:endParaRPr lang="en-US">
              <a:solidFill>
                <a:srgbClr val="000000"/>
              </a:solidFill>
            </a:endParaRPr>
          </a:p>
          <a:p>
            <a:r>
              <a:rPr lang="en-US">
                <a:solidFill>
                  <a:srgbClr val="000000"/>
                </a:solidFill>
              </a:rPr>
              <a:t>The main difference between Sa, Sb and Sc galaxies</a:t>
            </a:r>
          </a:p>
          <a:p>
            <a:r>
              <a:rPr lang="en-US">
                <a:solidFill>
                  <a:srgbClr val="000000"/>
                </a:solidFill>
              </a:rPr>
              <a:t>is the relative amounts of gas and dust in them. The proportion of dust, gas  and young stars increases from Sa to Sc galaxies.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pPr eaLnBrk="1" hangingPunct="1"/>
            <a:r>
              <a:rPr lang="en-US" smtClean="0"/>
              <a:t>Barred Spiral Galaxies</a:t>
            </a:r>
          </a:p>
        </p:txBody>
      </p:sp>
      <p:sp>
        <p:nvSpPr>
          <p:cNvPr id="54275" name="TextBox 8"/>
          <p:cNvSpPr txBox="1">
            <a:spLocks noChangeArrowheads="1"/>
          </p:cNvSpPr>
          <p:nvPr/>
        </p:nvSpPr>
        <p:spPr bwMode="auto">
          <a:xfrm>
            <a:off x="9067800" y="5778500"/>
            <a:ext cx="184150" cy="461963"/>
          </a:xfrm>
          <a:prstGeom prst="rect">
            <a:avLst/>
          </a:prstGeom>
          <a:noFill/>
          <a:ln w="9525">
            <a:noFill/>
            <a:miter lim="800000"/>
            <a:headEnd/>
            <a:tailEnd/>
          </a:ln>
        </p:spPr>
        <p:txBody>
          <a:bodyPr wrap="none">
            <a:prstTxWarp prst="textNoShape">
              <a:avLst/>
            </a:prstTxWarp>
            <a:spAutoFit/>
          </a:bodyPr>
          <a:lstStyle/>
          <a:p>
            <a:endParaRPr lang="en-US"/>
          </a:p>
        </p:txBody>
      </p:sp>
      <p:pic>
        <p:nvPicPr>
          <p:cNvPr id="54276" name="Picture 6"/>
          <p:cNvPicPr>
            <a:picLocks noChangeAspect="1"/>
          </p:cNvPicPr>
          <p:nvPr/>
        </p:nvPicPr>
        <p:blipFill>
          <a:blip r:embed="rId2"/>
          <a:srcRect/>
          <a:stretch>
            <a:fillRect/>
          </a:stretch>
        </p:blipFill>
        <p:spPr bwMode="auto">
          <a:xfrm>
            <a:off x="442913" y="838200"/>
            <a:ext cx="8396287" cy="2814638"/>
          </a:xfrm>
          <a:prstGeom prst="rect">
            <a:avLst/>
          </a:prstGeom>
          <a:noFill/>
          <a:ln w="9525">
            <a:noFill/>
            <a:miter lim="800000"/>
            <a:headEnd/>
            <a:tailEnd/>
          </a:ln>
        </p:spPr>
      </p:pic>
      <p:sp>
        <p:nvSpPr>
          <p:cNvPr id="54277" name="TextBox 9"/>
          <p:cNvSpPr txBox="1">
            <a:spLocks noChangeArrowheads="1"/>
          </p:cNvSpPr>
          <p:nvPr/>
        </p:nvSpPr>
        <p:spPr bwMode="auto">
          <a:xfrm>
            <a:off x="609600" y="3657600"/>
            <a:ext cx="8153400" cy="3046413"/>
          </a:xfrm>
          <a:prstGeom prst="rect">
            <a:avLst/>
          </a:prstGeom>
          <a:noFill/>
          <a:ln w="9525">
            <a:noFill/>
            <a:miter lim="800000"/>
            <a:headEnd/>
            <a:tailEnd/>
          </a:ln>
        </p:spPr>
        <p:txBody>
          <a:bodyPr>
            <a:prstTxWarp prst="textNoShape">
              <a:avLst/>
            </a:prstTxWarp>
            <a:spAutoFit/>
          </a:bodyPr>
          <a:lstStyle/>
          <a:p>
            <a:r>
              <a:rPr lang="en-US">
                <a:solidFill>
                  <a:srgbClr val="000000"/>
                </a:solidFill>
              </a:rPr>
              <a:t>A barred spiral galaxy is a spiral galaxy with a central bar-shaped structure composed of stars. About 20 % of the spiral galaxies in the distant past possessed bars, compared with nearly 70 % of their modern counterparts.</a:t>
            </a:r>
          </a:p>
          <a:p>
            <a:endParaRPr lang="en-US">
              <a:solidFill>
                <a:srgbClr val="000000"/>
              </a:solidFill>
            </a:endParaRPr>
          </a:p>
          <a:p>
            <a:r>
              <a:rPr lang="en-US">
                <a:solidFill>
                  <a:srgbClr val="000000"/>
                </a:solidFill>
              </a:rPr>
              <a:t>The bar is thought to act as a mechanism that channels gas inwards from the spiral arms, in effect funneling the flow to create new stars and feeding the central supermassive black hole.</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55299" name="Rectangle 5"/>
          <p:cNvSpPr>
            <a:spLocks noGrp="1" noChangeArrowheads="1"/>
          </p:cNvSpPr>
          <p:nvPr>
            <p:ph type="title"/>
          </p:nvPr>
        </p:nvSpPr>
        <p:spPr/>
        <p:txBody>
          <a:bodyPr/>
          <a:lstStyle/>
          <a:p>
            <a:pPr eaLnBrk="1" hangingPunct="1"/>
            <a:r>
              <a:rPr lang="en-US"/>
              <a:t>Thought Question</a:t>
            </a:r>
          </a:p>
        </p:txBody>
      </p:sp>
      <p:sp>
        <p:nvSpPr>
          <p:cNvPr id="55300" name="Rectangle 6"/>
          <p:cNvSpPr>
            <a:spLocks noGrp="1" noChangeArrowheads="1"/>
          </p:cNvSpPr>
          <p:nvPr>
            <p:ph type="body" idx="1"/>
          </p:nvPr>
        </p:nvSpPr>
        <p:spPr/>
        <p:txBody>
          <a:bodyPr/>
          <a:lstStyle/>
          <a:p>
            <a:pPr marL="0" indent="0" eaLnBrk="1" hangingPunct="1">
              <a:buFontTx/>
              <a:buNone/>
              <a:tabLst>
                <a:tab pos="458788" algn="l"/>
              </a:tabLst>
            </a:pPr>
            <a:r>
              <a:rPr lang="en-US"/>
              <a:t>Why does ongoing star formation lead to a blue-white appearance?</a:t>
            </a:r>
          </a:p>
          <a:p>
            <a:pPr marL="0" indent="0" eaLnBrk="1" hangingPunct="1">
              <a:tabLst>
                <a:tab pos="458788" algn="l"/>
              </a:tabLst>
            </a:pPr>
            <a:endParaRPr lang="en-US"/>
          </a:p>
          <a:p>
            <a:pPr marL="0" indent="0" eaLnBrk="1" hangingPunct="1">
              <a:tabLst>
                <a:tab pos="458788" algn="l"/>
              </a:tabLst>
            </a:pPr>
            <a:endParaRPr lang="en-US"/>
          </a:p>
          <a:p>
            <a:pPr marL="0" indent="0" eaLnBrk="1" hangingPunct="1">
              <a:buFontTx/>
              <a:buAutoNum type="alphaUcPeriod"/>
              <a:tabLst>
                <a:tab pos="458788" algn="l"/>
              </a:tabLst>
            </a:pPr>
            <a:r>
              <a:rPr lang="en-US"/>
              <a:t>	There aren</a:t>
            </a:r>
            <a:r>
              <a:rPr lang="en-US" altLang="ja-JP"/>
              <a:t>'t any red or yellow stars.</a:t>
            </a:r>
          </a:p>
          <a:p>
            <a:pPr marL="0" indent="0" eaLnBrk="1" hangingPunct="1">
              <a:buFontTx/>
              <a:buAutoNum type="alphaUcPeriod"/>
              <a:tabLst>
                <a:tab pos="458788" algn="l"/>
              </a:tabLst>
            </a:pPr>
            <a:r>
              <a:rPr lang="en-US"/>
              <a:t>	Short-lived blue stars outshine the others.</a:t>
            </a:r>
          </a:p>
          <a:p>
            <a:pPr marL="0" indent="0" eaLnBrk="1" hangingPunct="1">
              <a:buFontTx/>
              <a:buAutoNum type="alphaUcPeriod"/>
              <a:tabLst>
                <a:tab pos="458788" algn="l"/>
              </a:tabLst>
            </a:pPr>
            <a:r>
              <a:rPr lang="en-US"/>
              <a:t>	Gas in the disk scatters blue light.</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57347" name="Rectangle 2"/>
          <p:cNvSpPr>
            <a:spLocks noGrp="1" noChangeArrowheads="1"/>
          </p:cNvSpPr>
          <p:nvPr>
            <p:ph type="title"/>
          </p:nvPr>
        </p:nvSpPr>
        <p:spPr/>
        <p:txBody>
          <a:bodyPr/>
          <a:lstStyle/>
          <a:p>
            <a:pPr eaLnBrk="1" hangingPunct="1"/>
            <a:r>
              <a:rPr lang="en-US"/>
              <a:t>Thought Question</a:t>
            </a:r>
          </a:p>
        </p:txBody>
      </p:sp>
      <p:sp>
        <p:nvSpPr>
          <p:cNvPr id="57348" name="Rectangle 3"/>
          <p:cNvSpPr>
            <a:spLocks noGrp="1" noChangeArrowheads="1"/>
          </p:cNvSpPr>
          <p:nvPr>
            <p:ph type="body" idx="1"/>
          </p:nvPr>
        </p:nvSpPr>
        <p:spPr/>
        <p:txBody>
          <a:bodyPr/>
          <a:lstStyle/>
          <a:p>
            <a:pPr marL="0" indent="0" eaLnBrk="1" hangingPunct="1">
              <a:buFontTx/>
              <a:buNone/>
              <a:tabLst>
                <a:tab pos="458788" algn="l"/>
              </a:tabLst>
            </a:pPr>
            <a:r>
              <a:rPr lang="en-US"/>
              <a:t>Why does ongoing star formation lead to a blue-white appearance?</a:t>
            </a:r>
          </a:p>
          <a:p>
            <a:pPr marL="0" indent="0" eaLnBrk="1" hangingPunct="1">
              <a:buFontTx/>
              <a:buNone/>
              <a:tabLst>
                <a:tab pos="458788" algn="l"/>
              </a:tabLst>
            </a:pPr>
            <a:endParaRPr lang="en-US"/>
          </a:p>
          <a:p>
            <a:pPr marL="0" indent="0" eaLnBrk="1" hangingPunct="1">
              <a:tabLst>
                <a:tab pos="458788" algn="l"/>
              </a:tabLst>
            </a:pPr>
            <a:endParaRPr lang="en-US"/>
          </a:p>
          <a:p>
            <a:pPr marL="0" indent="0" eaLnBrk="1" hangingPunct="1">
              <a:buFontTx/>
              <a:buAutoNum type="alphaUcPeriod"/>
              <a:tabLst>
                <a:tab pos="458788" algn="l"/>
              </a:tabLst>
            </a:pPr>
            <a:r>
              <a:rPr lang="en-US"/>
              <a:t>	There aren</a:t>
            </a:r>
            <a:r>
              <a:rPr lang="en-US" altLang="ja-JP"/>
              <a:t>'t any red or yellow stars.</a:t>
            </a:r>
          </a:p>
          <a:p>
            <a:pPr marL="0" indent="0" eaLnBrk="1" hangingPunct="1">
              <a:buFontTx/>
              <a:buAutoNum type="alphaUcPeriod"/>
              <a:tabLst>
                <a:tab pos="458788" algn="l"/>
              </a:tabLst>
            </a:pPr>
            <a:r>
              <a:rPr lang="en-US" b="1"/>
              <a:t>	Short-lived blue stars outshine the others.</a:t>
            </a:r>
            <a:endParaRPr lang="en-US"/>
          </a:p>
          <a:p>
            <a:pPr marL="0" indent="0" eaLnBrk="1" hangingPunct="1">
              <a:buFontTx/>
              <a:buAutoNum type="alphaUcPeriod"/>
              <a:tabLst>
                <a:tab pos="458788" algn="l"/>
              </a:tabLst>
            </a:pPr>
            <a:r>
              <a:rPr lang="en-US"/>
              <a:t>	Gas in the disk scatters blue light.</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61443" name="Picture 9" descr="20_05_Figure"/>
          <p:cNvPicPr>
            <a:picLocks noChangeAspect="1" noChangeArrowheads="1"/>
          </p:cNvPicPr>
          <p:nvPr/>
        </p:nvPicPr>
        <p:blipFill>
          <a:blip r:embed="rId3"/>
          <a:srcRect b="3474"/>
          <a:stretch>
            <a:fillRect/>
          </a:stretch>
        </p:blipFill>
        <p:spPr bwMode="auto">
          <a:xfrm>
            <a:off x="304800" y="1371600"/>
            <a:ext cx="5784850" cy="4305300"/>
          </a:xfrm>
          <a:prstGeom prst="rect">
            <a:avLst/>
          </a:prstGeom>
          <a:noFill/>
          <a:ln w="9525">
            <a:noFill/>
            <a:miter lim="800000"/>
            <a:headEnd/>
            <a:tailEnd/>
          </a:ln>
        </p:spPr>
      </p:pic>
      <p:sp>
        <p:nvSpPr>
          <p:cNvPr id="61444" name="Rectangle 9"/>
          <p:cNvSpPr>
            <a:spLocks noGrp="1" noChangeArrowheads="1"/>
          </p:cNvSpPr>
          <p:nvPr>
            <p:ph type="body" idx="1"/>
          </p:nvPr>
        </p:nvSpPr>
        <p:spPr>
          <a:xfrm>
            <a:off x="6183313" y="1141413"/>
            <a:ext cx="2627312" cy="5106987"/>
          </a:xfrm>
        </p:spPr>
        <p:txBody>
          <a:bodyPr/>
          <a:lstStyle/>
          <a:p>
            <a:pPr eaLnBrk="1" hangingPunct="1"/>
            <a:r>
              <a:rPr lang="en-US" b="1"/>
              <a:t>Lenticular galaxy:</a:t>
            </a:r>
            <a:r>
              <a:rPr lang="en-US"/>
              <a:t> has a disk like a spiral galaxy but much less dusty gas (intermediate between spiral and elliptical)</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63491" name="Picture 12" descr="20_06_FigureA"/>
          <p:cNvPicPr>
            <a:picLocks noChangeAspect="1" noChangeArrowheads="1"/>
          </p:cNvPicPr>
          <p:nvPr/>
        </p:nvPicPr>
        <p:blipFill>
          <a:blip r:embed="rId3"/>
          <a:srcRect b="2777"/>
          <a:stretch>
            <a:fillRect/>
          </a:stretch>
        </p:blipFill>
        <p:spPr bwMode="auto">
          <a:xfrm>
            <a:off x="304800" y="381000"/>
            <a:ext cx="5788025" cy="6026150"/>
          </a:xfrm>
          <a:prstGeom prst="rect">
            <a:avLst/>
          </a:prstGeom>
          <a:noFill/>
          <a:ln w="9525">
            <a:noFill/>
            <a:miter lim="800000"/>
            <a:headEnd/>
            <a:tailEnd/>
          </a:ln>
        </p:spPr>
      </p:pic>
      <p:sp>
        <p:nvSpPr>
          <p:cNvPr id="63492" name="Rectangle 10"/>
          <p:cNvSpPr>
            <a:spLocks noGrp="1" noChangeArrowheads="1"/>
          </p:cNvSpPr>
          <p:nvPr>
            <p:ph type="body" idx="1"/>
          </p:nvPr>
        </p:nvSpPr>
        <p:spPr>
          <a:xfrm>
            <a:off x="6229350" y="1141413"/>
            <a:ext cx="2365375" cy="5106987"/>
          </a:xfrm>
        </p:spPr>
        <p:txBody>
          <a:bodyPr/>
          <a:lstStyle/>
          <a:p>
            <a:pPr eaLnBrk="1" hangingPunct="1"/>
            <a:r>
              <a:rPr lang="en-US" sz="2400" b="1"/>
              <a:t>Elliptical galaxy:</a:t>
            </a:r>
            <a:r>
              <a:rPr lang="en-US" sz="2400"/>
              <a:t> all spheroidal component, virtually no disk component</a:t>
            </a:r>
          </a:p>
          <a:p>
            <a:pPr eaLnBrk="1" hangingPunct="1"/>
            <a:endParaRPr lang="en-US" sz="2400"/>
          </a:p>
          <a:p>
            <a:pPr eaLnBrk="1" hangingPunct="1"/>
            <a:r>
              <a:rPr lang="en-US" sz="2400"/>
              <a:t>Red-yellow color indicates older star population.</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pPr eaLnBrk="1" hangingPunct="1"/>
            <a:r>
              <a:rPr lang="en-US" smtClean="0"/>
              <a:t>Elliptical Galaxies</a:t>
            </a:r>
          </a:p>
        </p:txBody>
      </p:sp>
      <p:sp>
        <p:nvSpPr>
          <p:cNvPr id="65539" name="TextBox 7"/>
          <p:cNvSpPr txBox="1">
            <a:spLocks noChangeArrowheads="1"/>
          </p:cNvSpPr>
          <p:nvPr/>
        </p:nvSpPr>
        <p:spPr bwMode="auto">
          <a:xfrm>
            <a:off x="609600" y="973138"/>
            <a:ext cx="7848600" cy="4894262"/>
          </a:xfrm>
          <a:prstGeom prst="rect">
            <a:avLst/>
          </a:prstGeom>
          <a:noFill/>
          <a:ln w="9525">
            <a:noFill/>
            <a:miter lim="800000"/>
            <a:headEnd/>
            <a:tailEnd/>
          </a:ln>
        </p:spPr>
        <p:txBody>
          <a:bodyPr>
            <a:prstTxWarp prst="textNoShape">
              <a:avLst/>
            </a:prstTxWarp>
            <a:spAutoFit/>
          </a:bodyPr>
          <a:lstStyle/>
          <a:p>
            <a:r>
              <a:rPr lang="en-US" b="1">
                <a:solidFill>
                  <a:srgbClr val="000000"/>
                </a:solidFill>
              </a:rPr>
              <a:t>Elliptical galaxies contain very little amounts of gas, dust and star formation. </a:t>
            </a:r>
            <a:r>
              <a:rPr lang="en-US">
                <a:solidFill>
                  <a:srgbClr val="000000"/>
                </a:solidFill>
              </a:rPr>
              <a:t>They are composed of mostly old red Population II stars.</a:t>
            </a:r>
          </a:p>
          <a:p>
            <a:endParaRPr lang="en-US">
              <a:solidFill>
                <a:srgbClr val="000000"/>
              </a:solidFill>
            </a:endParaRPr>
          </a:p>
          <a:p>
            <a:r>
              <a:rPr lang="en-US" b="1">
                <a:solidFill>
                  <a:srgbClr val="000000"/>
                </a:solidFill>
              </a:rPr>
              <a:t>Giant elliptical galaxies </a:t>
            </a:r>
            <a:r>
              <a:rPr lang="en-US">
                <a:solidFill>
                  <a:srgbClr val="000000"/>
                </a:solidFill>
              </a:rPr>
              <a:t>are about 20 times larger than typical elliptical galaxies and often found in clusters of galaxies.</a:t>
            </a:r>
          </a:p>
          <a:p>
            <a:endParaRPr lang="en-US">
              <a:solidFill>
                <a:srgbClr val="000000"/>
              </a:solidFill>
            </a:endParaRPr>
          </a:p>
          <a:p>
            <a:r>
              <a:rPr lang="en-US" b="1">
                <a:solidFill>
                  <a:srgbClr val="000000"/>
                </a:solidFill>
              </a:rPr>
              <a:t>Dwarf elliptical galaxies </a:t>
            </a:r>
            <a:r>
              <a:rPr lang="en-US">
                <a:solidFill>
                  <a:srgbClr val="000000"/>
                </a:solidFill>
              </a:rPr>
              <a:t>contain only about a few million stars compared to 100 billion in the Milky way.</a:t>
            </a:r>
          </a:p>
          <a:p>
            <a:endParaRPr lang="en-US">
              <a:solidFill>
                <a:srgbClr val="000000"/>
              </a:solidFill>
            </a:endParaRPr>
          </a:p>
          <a:p>
            <a:r>
              <a:rPr lang="en-US">
                <a:solidFill>
                  <a:srgbClr val="000000"/>
                </a:solidFill>
              </a:rPr>
              <a:t>The </a:t>
            </a:r>
            <a:r>
              <a:rPr lang="en-US" b="1">
                <a:solidFill>
                  <a:srgbClr val="000000"/>
                </a:solidFill>
              </a:rPr>
              <a:t>spectrum of a galaxy </a:t>
            </a:r>
            <a:r>
              <a:rPr lang="en-US">
                <a:solidFill>
                  <a:srgbClr val="000000"/>
                </a:solidFill>
              </a:rPr>
              <a:t>consists of the sum of the spectra of all its stars. Their absorption lines are broadened because of the Doppler effect produced by orbiting stars.</a:t>
            </a:r>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sp>
        <p:nvSpPr>
          <p:cNvPr id="66563" name="Rectangle 10"/>
          <p:cNvSpPr>
            <a:spLocks noGrp="1" noChangeArrowheads="1"/>
          </p:cNvSpPr>
          <p:nvPr>
            <p:ph type="body" idx="1"/>
          </p:nvPr>
        </p:nvSpPr>
        <p:spPr>
          <a:xfrm>
            <a:off x="365125" y="5418138"/>
            <a:ext cx="8229600" cy="830262"/>
          </a:xfrm>
        </p:spPr>
        <p:txBody>
          <a:bodyPr/>
          <a:lstStyle/>
          <a:p>
            <a:pPr eaLnBrk="1" hangingPunct="1"/>
            <a:r>
              <a:rPr lang="en-US"/>
              <a:t>Irregular galaxy</a:t>
            </a:r>
          </a:p>
        </p:txBody>
      </p:sp>
      <p:pic>
        <p:nvPicPr>
          <p:cNvPr id="66564" name="Picture 10" descr="20_07_FigureA"/>
          <p:cNvPicPr>
            <a:picLocks noChangeAspect="1" noChangeArrowheads="1"/>
          </p:cNvPicPr>
          <p:nvPr/>
        </p:nvPicPr>
        <p:blipFill>
          <a:blip r:embed="rId3"/>
          <a:srcRect b="25502"/>
          <a:stretch>
            <a:fillRect/>
          </a:stretch>
        </p:blipFill>
        <p:spPr bwMode="auto">
          <a:xfrm>
            <a:off x="1371600" y="496888"/>
            <a:ext cx="6400800" cy="4657725"/>
          </a:xfrm>
          <a:prstGeom prst="rect">
            <a:avLst/>
          </a:prstGeom>
          <a:noFill/>
          <a:ln w="9525">
            <a:noFill/>
            <a:miter lim="800000"/>
            <a:headEnd/>
            <a:tailEnd/>
          </a:ln>
        </p:spPr>
      </p:pic>
      <p:sp>
        <p:nvSpPr>
          <p:cNvPr id="66565" name="Rectangle 9"/>
          <p:cNvSpPr>
            <a:spLocks noChangeArrowheads="1"/>
          </p:cNvSpPr>
          <p:nvPr/>
        </p:nvSpPr>
        <p:spPr bwMode="auto">
          <a:xfrm>
            <a:off x="5867400" y="5410200"/>
            <a:ext cx="3054350" cy="1196975"/>
          </a:xfrm>
          <a:prstGeom prst="rect">
            <a:avLst/>
          </a:prstGeom>
          <a:noFill/>
          <a:ln w="9525">
            <a:solidFill>
              <a:schemeClr val="tx1"/>
            </a:solidFill>
            <a:miter lim="800000"/>
            <a:headEnd/>
            <a:tailEnd/>
          </a:ln>
        </p:spPr>
        <p:txBody>
          <a:bodyPr>
            <a:prstTxWarp prst="textNoShape">
              <a:avLst/>
            </a:prstTxWarp>
            <a:spAutoFit/>
          </a:bodyPr>
          <a:lstStyle/>
          <a:p>
            <a:r>
              <a:rPr lang="en-US">
                <a:latin typeface="Arial" pitchFamily="-109" charset="0"/>
              </a:rPr>
              <a:t>Blue-white color indicates ongoing star formation.</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pPr eaLnBrk="1" hangingPunct="1"/>
            <a:r>
              <a:rPr lang="en-US" smtClean="0"/>
              <a:t>Irregular Galaxies</a:t>
            </a:r>
          </a:p>
        </p:txBody>
      </p:sp>
      <p:pic>
        <p:nvPicPr>
          <p:cNvPr id="68611" name="Picture 4"/>
          <p:cNvPicPr>
            <a:picLocks noChangeAspect="1"/>
          </p:cNvPicPr>
          <p:nvPr/>
        </p:nvPicPr>
        <p:blipFill>
          <a:blip r:embed="rId2"/>
          <a:srcRect/>
          <a:stretch>
            <a:fillRect/>
          </a:stretch>
        </p:blipFill>
        <p:spPr bwMode="auto">
          <a:xfrm>
            <a:off x="5059363" y="990600"/>
            <a:ext cx="3856037" cy="2438400"/>
          </a:xfrm>
          <a:prstGeom prst="rect">
            <a:avLst/>
          </a:prstGeom>
          <a:noFill/>
          <a:ln w="9525">
            <a:noFill/>
            <a:miter lim="800000"/>
            <a:headEnd/>
            <a:tailEnd/>
          </a:ln>
        </p:spPr>
      </p:pic>
      <p:sp>
        <p:nvSpPr>
          <p:cNvPr id="68612" name="TextBox 5"/>
          <p:cNvSpPr txBox="1">
            <a:spLocks noChangeArrowheads="1"/>
          </p:cNvSpPr>
          <p:nvPr/>
        </p:nvSpPr>
        <p:spPr bwMode="auto">
          <a:xfrm>
            <a:off x="457200" y="914400"/>
            <a:ext cx="4495800" cy="4770438"/>
          </a:xfrm>
          <a:prstGeom prst="rect">
            <a:avLst/>
          </a:prstGeom>
          <a:noFill/>
          <a:ln w="9525">
            <a:noFill/>
            <a:miter lim="800000"/>
            <a:headEnd/>
            <a:tailEnd/>
          </a:ln>
        </p:spPr>
        <p:txBody>
          <a:bodyPr>
            <a:prstTxWarp prst="textNoShape">
              <a:avLst/>
            </a:prstTxWarp>
            <a:spAutoFit/>
          </a:bodyPr>
          <a:lstStyle/>
          <a:p>
            <a:r>
              <a:rPr lang="en-US" sz="2000">
                <a:solidFill>
                  <a:srgbClr val="000000"/>
                </a:solidFill>
              </a:rPr>
              <a:t>Galaxies that do no fit into the scheme of elliptical or spiral galaxies are referred to as irregulars. They contain old and young stars and are in general rich in gas and dust.</a:t>
            </a:r>
          </a:p>
          <a:p>
            <a:r>
              <a:rPr lang="en-US" sz="2000">
                <a:solidFill>
                  <a:srgbClr val="000000"/>
                </a:solidFill>
              </a:rPr>
              <a:t>Two types of Irregular Galaxies:</a:t>
            </a:r>
          </a:p>
          <a:p>
            <a:endParaRPr lang="en-US">
              <a:solidFill>
                <a:srgbClr val="000000"/>
              </a:solidFill>
            </a:endParaRPr>
          </a:p>
          <a:p>
            <a:r>
              <a:rPr lang="en-US" sz="2000" b="1">
                <a:solidFill>
                  <a:srgbClr val="000000"/>
                </a:solidFill>
              </a:rPr>
              <a:t>Irr I  </a:t>
            </a:r>
            <a:r>
              <a:rPr lang="en-US" sz="2000">
                <a:solidFill>
                  <a:srgbClr val="000000"/>
                </a:solidFill>
              </a:rPr>
              <a:t>: feature some structure and contain many OB associations and HII regions</a:t>
            </a:r>
          </a:p>
          <a:p>
            <a:r>
              <a:rPr lang="en-US" sz="2000">
                <a:solidFill>
                  <a:srgbClr val="000000"/>
                </a:solidFill>
              </a:rPr>
              <a:t>(an OB association is a grouping of hot, young and massive stars predominately of spectral types O and B.)</a:t>
            </a:r>
          </a:p>
          <a:p>
            <a:endParaRPr lang="en-US" sz="2000">
              <a:solidFill>
                <a:srgbClr val="000000"/>
              </a:solidFill>
            </a:endParaRPr>
          </a:p>
          <a:p>
            <a:r>
              <a:rPr lang="en-US" sz="2000" b="1">
                <a:solidFill>
                  <a:srgbClr val="000000"/>
                </a:solidFill>
              </a:rPr>
              <a:t>Irr II </a:t>
            </a:r>
            <a:r>
              <a:rPr lang="en-US" sz="2000">
                <a:solidFill>
                  <a:srgbClr val="000000"/>
                </a:solidFill>
              </a:rPr>
              <a:t>: Have distorted shapes likely the result of collisions.</a:t>
            </a:r>
          </a:p>
        </p:txBody>
      </p:sp>
      <p:sp>
        <p:nvSpPr>
          <p:cNvPr id="68613" name="TextBox 6"/>
          <p:cNvSpPr txBox="1">
            <a:spLocks noChangeArrowheads="1"/>
          </p:cNvSpPr>
          <p:nvPr/>
        </p:nvSpPr>
        <p:spPr bwMode="auto">
          <a:xfrm>
            <a:off x="5181600" y="3429000"/>
            <a:ext cx="3657600" cy="1016000"/>
          </a:xfrm>
          <a:prstGeom prst="rect">
            <a:avLst/>
          </a:prstGeom>
          <a:noFill/>
          <a:ln w="9525">
            <a:noFill/>
            <a:miter lim="800000"/>
            <a:headEnd/>
            <a:tailEnd/>
          </a:ln>
        </p:spPr>
        <p:txBody>
          <a:bodyPr>
            <a:prstTxWarp prst="textNoShape">
              <a:avLst/>
            </a:prstTxWarp>
            <a:spAutoFit/>
          </a:bodyPr>
          <a:lstStyle/>
          <a:p>
            <a:r>
              <a:rPr lang="en-US" sz="2000">
                <a:solidFill>
                  <a:srgbClr val="000000"/>
                </a:solidFill>
              </a:rPr>
              <a:t>The Large Magellanic Cloud is a Irr I galaxy located at a distance of 179,000 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pPr>
              <a:defRPr/>
            </a:pPr>
            <a:r>
              <a:rPr lang="en-GB"/>
              <a:t>© 2014 Pearson Education, Inc.</a:t>
            </a:r>
          </a:p>
        </p:txBody>
      </p:sp>
      <p:pic>
        <p:nvPicPr>
          <p:cNvPr id="69635" name="Picture 12" descr="20_08_Figure"/>
          <p:cNvPicPr>
            <a:picLocks noChangeAspect="1" noChangeArrowheads="1"/>
          </p:cNvPicPr>
          <p:nvPr/>
        </p:nvPicPr>
        <p:blipFill>
          <a:blip r:embed="rId3"/>
          <a:srcRect b="3716"/>
          <a:stretch>
            <a:fillRect/>
          </a:stretch>
        </p:blipFill>
        <p:spPr bwMode="auto">
          <a:xfrm>
            <a:off x="269875" y="295275"/>
            <a:ext cx="8602663" cy="5102225"/>
          </a:xfrm>
          <a:prstGeom prst="rect">
            <a:avLst/>
          </a:prstGeom>
          <a:noFill/>
          <a:ln w="9525">
            <a:noFill/>
            <a:miter lim="800000"/>
            <a:headEnd/>
            <a:tailEnd/>
          </a:ln>
        </p:spPr>
      </p:pic>
      <p:sp>
        <p:nvSpPr>
          <p:cNvPr id="69636" name="Text Box 3"/>
          <p:cNvSpPr txBox="1">
            <a:spLocks noChangeArrowheads="1"/>
          </p:cNvSpPr>
          <p:nvPr/>
        </p:nvSpPr>
        <p:spPr bwMode="auto">
          <a:xfrm>
            <a:off x="2819400" y="5392738"/>
            <a:ext cx="3968750" cy="519112"/>
          </a:xfrm>
          <a:prstGeom prst="rect">
            <a:avLst/>
          </a:prstGeom>
          <a:noFill/>
          <a:ln w="9525">
            <a:noFill/>
            <a:miter lim="800000"/>
            <a:headEnd/>
            <a:tailEnd/>
          </a:ln>
        </p:spPr>
        <p:txBody>
          <a:bodyPr wrap="none">
            <a:prstTxWarp prst="textNoShape">
              <a:avLst/>
            </a:prstTxWarp>
            <a:spAutoFit/>
          </a:bodyPr>
          <a:lstStyle/>
          <a:p>
            <a:pPr eaLnBrk="0" hangingPunct="0"/>
            <a:r>
              <a:rPr lang="en-US" sz="2800">
                <a:latin typeface="Arial" pitchFamily="-109" charset="0"/>
              </a:rPr>
              <a:t>Hubble</a:t>
            </a:r>
            <a:r>
              <a:rPr lang="en-US" altLang="ja-JP" sz="2800">
                <a:latin typeface="Arial" pitchFamily="-109" charset="0"/>
              </a:rPr>
              <a:t>'s galaxy classes</a:t>
            </a:r>
            <a:endParaRPr lang="en-US">
              <a:latin typeface="Arial" pitchFamily="-109" charset="0"/>
            </a:endParaRPr>
          </a:p>
        </p:txBody>
      </p:sp>
      <p:sp>
        <p:nvSpPr>
          <p:cNvPr id="69637" name="Text Box 4"/>
          <p:cNvSpPr txBox="1">
            <a:spLocks noChangeArrowheads="1"/>
          </p:cNvSpPr>
          <p:nvPr/>
        </p:nvSpPr>
        <p:spPr bwMode="auto">
          <a:xfrm>
            <a:off x="228600" y="5454650"/>
            <a:ext cx="2133600" cy="946150"/>
          </a:xfrm>
          <a:prstGeom prst="rect">
            <a:avLst/>
          </a:prstGeom>
          <a:noFill/>
          <a:ln w="9525">
            <a:noFill/>
            <a:miter lim="800000"/>
            <a:headEnd/>
            <a:tailEnd/>
          </a:ln>
        </p:spPr>
        <p:txBody>
          <a:bodyPr>
            <a:prstTxWarp prst="textNoShape">
              <a:avLst/>
            </a:prstTxWarp>
            <a:spAutoFit/>
          </a:bodyPr>
          <a:lstStyle/>
          <a:p>
            <a:pPr eaLnBrk="0" hangingPunct="0"/>
            <a:r>
              <a:rPr lang="en-US" sz="2800">
                <a:latin typeface="Arial" pitchFamily="-109" charset="0"/>
              </a:rPr>
              <a:t>Spheroid</a:t>
            </a:r>
          </a:p>
          <a:p>
            <a:pPr eaLnBrk="0" hangingPunct="0"/>
            <a:r>
              <a:rPr lang="en-US" sz="2800">
                <a:latin typeface="Arial" pitchFamily="-109" charset="0"/>
              </a:rPr>
              <a:t>dominates</a:t>
            </a:r>
          </a:p>
        </p:txBody>
      </p:sp>
      <p:sp>
        <p:nvSpPr>
          <p:cNvPr id="69638" name="Text Box 5"/>
          <p:cNvSpPr txBox="1">
            <a:spLocks noChangeArrowheads="1"/>
          </p:cNvSpPr>
          <p:nvPr/>
        </p:nvSpPr>
        <p:spPr bwMode="auto">
          <a:xfrm>
            <a:off x="7086600" y="5454650"/>
            <a:ext cx="2057400" cy="946150"/>
          </a:xfrm>
          <a:prstGeom prst="rect">
            <a:avLst/>
          </a:prstGeom>
          <a:noFill/>
          <a:ln w="9525">
            <a:noFill/>
            <a:miter lim="800000"/>
            <a:headEnd/>
            <a:tailEnd/>
          </a:ln>
        </p:spPr>
        <p:txBody>
          <a:bodyPr>
            <a:prstTxWarp prst="textNoShape">
              <a:avLst/>
            </a:prstTxWarp>
            <a:spAutoFit/>
          </a:bodyPr>
          <a:lstStyle/>
          <a:p>
            <a:pPr eaLnBrk="0" hangingPunct="0"/>
            <a:r>
              <a:rPr lang="en-US" sz="2800">
                <a:latin typeface="Arial" pitchFamily="-109" charset="0"/>
              </a:rPr>
              <a:t>Disk dominates</a:t>
            </a:r>
            <a:endParaRPr lang="en-US">
              <a:latin typeface="Arial" pitchFamily="-109" charset="0"/>
            </a:endParaRP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71683" name="Picture 9" descr="20_10_Figure"/>
          <p:cNvPicPr>
            <a:picLocks noChangeAspect="1" noChangeArrowheads="1"/>
          </p:cNvPicPr>
          <p:nvPr/>
        </p:nvPicPr>
        <p:blipFill>
          <a:blip r:embed="rId3"/>
          <a:srcRect b="2556"/>
          <a:stretch>
            <a:fillRect/>
          </a:stretch>
        </p:blipFill>
        <p:spPr bwMode="auto">
          <a:xfrm>
            <a:off x="2058988" y="1030288"/>
            <a:ext cx="5022850" cy="5156200"/>
          </a:xfrm>
          <a:prstGeom prst="rect">
            <a:avLst/>
          </a:prstGeom>
          <a:noFill/>
          <a:ln w="9525">
            <a:noFill/>
            <a:miter lim="800000"/>
            <a:headEnd/>
            <a:tailEnd/>
          </a:ln>
        </p:spPr>
      </p:pic>
      <p:sp>
        <p:nvSpPr>
          <p:cNvPr id="71684" name="Rectangle 7"/>
          <p:cNvSpPr>
            <a:spLocks noGrp="1" noChangeArrowheads="1"/>
          </p:cNvSpPr>
          <p:nvPr>
            <p:ph type="title"/>
          </p:nvPr>
        </p:nvSpPr>
        <p:spPr/>
        <p:txBody>
          <a:bodyPr/>
          <a:lstStyle/>
          <a:p>
            <a:pPr eaLnBrk="1" hangingPunct="1"/>
            <a:r>
              <a:rPr lang="en-US"/>
              <a:t>How are galaxies grouped together?</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73731" name="Rectangle 8"/>
          <p:cNvSpPr>
            <a:spLocks noGrp="1" noChangeArrowheads="1"/>
          </p:cNvSpPr>
          <p:nvPr>
            <p:ph type="body" idx="1"/>
          </p:nvPr>
        </p:nvSpPr>
        <p:spPr>
          <a:xfrm>
            <a:off x="5688013" y="1141413"/>
            <a:ext cx="2906712" cy="5106987"/>
          </a:xfrm>
        </p:spPr>
        <p:txBody>
          <a:bodyPr/>
          <a:lstStyle/>
          <a:p>
            <a:pPr eaLnBrk="1" hangingPunct="1"/>
            <a:r>
              <a:rPr lang="en-US"/>
              <a:t>Spiral galaxies are often found in </a:t>
            </a:r>
            <a:r>
              <a:rPr lang="en-US" b="1" i="1"/>
              <a:t>groups </a:t>
            </a:r>
            <a:r>
              <a:rPr lang="en-US"/>
              <a:t>of galaxies (up to a few dozen galaxies).</a:t>
            </a:r>
          </a:p>
        </p:txBody>
      </p:sp>
      <p:pic>
        <p:nvPicPr>
          <p:cNvPr id="73732" name="Picture 9" descr="20_10_Figure"/>
          <p:cNvPicPr>
            <a:picLocks noChangeAspect="1" noChangeArrowheads="1"/>
          </p:cNvPicPr>
          <p:nvPr/>
        </p:nvPicPr>
        <p:blipFill>
          <a:blip r:embed="rId3"/>
          <a:srcRect/>
          <a:stretch>
            <a:fillRect/>
          </a:stretch>
        </p:blipFill>
        <p:spPr bwMode="auto">
          <a:xfrm>
            <a:off x="228600" y="1425575"/>
            <a:ext cx="5345113" cy="4014788"/>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75779" name="Picture 8" descr="20_10_Figure"/>
          <p:cNvPicPr>
            <a:picLocks noChangeAspect="1" noChangeArrowheads="1"/>
          </p:cNvPicPr>
          <p:nvPr/>
        </p:nvPicPr>
        <p:blipFill>
          <a:blip r:embed="rId3"/>
          <a:srcRect b="2556"/>
          <a:stretch>
            <a:fillRect/>
          </a:stretch>
        </p:blipFill>
        <p:spPr bwMode="auto">
          <a:xfrm>
            <a:off x="701675" y="760413"/>
            <a:ext cx="5272088" cy="5411787"/>
          </a:xfrm>
          <a:prstGeom prst="rect">
            <a:avLst/>
          </a:prstGeom>
          <a:noFill/>
          <a:ln w="9525">
            <a:noFill/>
            <a:miter lim="800000"/>
            <a:headEnd/>
            <a:tailEnd/>
          </a:ln>
        </p:spPr>
      </p:pic>
      <p:sp>
        <p:nvSpPr>
          <p:cNvPr id="75780" name="Rectangle 9"/>
          <p:cNvSpPr>
            <a:spLocks noGrp="1" noChangeArrowheads="1"/>
          </p:cNvSpPr>
          <p:nvPr>
            <p:ph type="body" idx="1"/>
          </p:nvPr>
        </p:nvSpPr>
        <p:spPr>
          <a:xfrm>
            <a:off x="6276975" y="1141413"/>
            <a:ext cx="2589213" cy="5106987"/>
          </a:xfrm>
        </p:spPr>
        <p:txBody>
          <a:bodyPr/>
          <a:lstStyle/>
          <a:p>
            <a:pPr eaLnBrk="1" hangingPunct="1"/>
            <a:r>
              <a:rPr lang="en-US"/>
              <a:t>Elliptical galaxies are much more common in huge </a:t>
            </a:r>
            <a:r>
              <a:rPr lang="en-US" b="1" i="1"/>
              <a:t>clusters</a:t>
            </a:r>
            <a:r>
              <a:rPr lang="en-US"/>
              <a:t> of galaxies (hundreds to thousands of galaxies).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pPr eaLnBrk="1" hangingPunct="1"/>
            <a:r>
              <a:rPr lang="en-US" smtClean="0"/>
              <a:t>Clusters of Galaxies</a:t>
            </a:r>
          </a:p>
        </p:txBody>
      </p:sp>
      <p:pic>
        <p:nvPicPr>
          <p:cNvPr id="77827" name="Picture 4"/>
          <p:cNvPicPr>
            <a:picLocks noChangeAspect="1"/>
          </p:cNvPicPr>
          <p:nvPr/>
        </p:nvPicPr>
        <p:blipFill>
          <a:blip r:embed="rId2"/>
          <a:srcRect/>
          <a:stretch>
            <a:fillRect/>
          </a:stretch>
        </p:blipFill>
        <p:spPr bwMode="auto">
          <a:xfrm>
            <a:off x="3200400" y="914400"/>
            <a:ext cx="5360988" cy="3581400"/>
          </a:xfrm>
          <a:prstGeom prst="rect">
            <a:avLst/>
          </a:prstGeom>
          <a:noFill/>
          <a:ln w="9525">
            <a:noFill/>
            <a:miter lim="800000"/>
            <a:headEnd/>
            <a:tailEnd/>
          </a:ln>
        </p:spPr>
      </p:pic>
      <p:sp>
        <p:nvSpPr>
          <p:cNvPr id="77828" name="TextBox 5"/>
          <p:cNvSpPr txBox="1">
            <a:spLocks noChangeArrowheads="1"/>
          </p:cNvSpPr>
          <p:nvPr/>
        </p:nvSpPr>
        <p:spPr bwMode="auto">
          <a:xfrm>
            <a:off x="533400" y="4854575"/>
            <a:ext cx="8229600" cy="1570038"/>
          </a:xfrm>
          <a:prstGeom prst="rect">
            <a:avLst/>
          </a:prstGeom>
          <a:noFill/>
          <a:ln w="9525">
            <a:noFill/>
            <a:miter lim="800000"/>
            <a:headEnd/>
            <a:tailEnd/>
          </a:ln>
        </p:spPr>
        <p:txBody>
          <a:bodyPr>
            <a:prstTxWarp prst="textNoShape">
              <a:avLst/>
            </a:prstTxWarp>
            <a:spAutoFit/>
          </a:bodyPr>
          <a:lstStyle/>
          <a:p>
            <a:r>
              <a:rPr lang="en-US">
                <a:solidFill>
                  <a:srgbClr val="000000"/>
                </a:solidFill>
              </a:rPr>
              <a:t>Clusters of galaxies are the largest gravitationally bound objects</a:t>
            </a:r>
          </a:p>
          <a:p>
            <a:r>
              <a:rPr lang="en-US">
                <a:solidFill>
                  <a:srgbClr val="000000"/>
                </a:solidFill>
              </a:rPr>
              <a:t>in the Universe. Based on simulations the smallest structures collapsed first and eventually build the largest structures, such as clusters of galaxies.</a:t>
            </a:r>
          </a:p>
        </p:txBody>
      </p:sp>
      <p:sp>
        <p:nvSpPr>
          <p:cNvPr id="77829" name="TextBox 6"/>
          <p:cNvSpPr txBox="1">
            <a:spLocks noChangeArrowheads="1"/>
          </p:cNvSpPr>
          <p:nvPr/>
        </p:nvSpPr>
        <p:spPr bwMode="auto">
          <a:xfrm>
            <a:off x="533400" y="2044700"/>
            <a:ext cx="2514600" cy="1384300"/>
          </a:xfrm>
          <a:prstGeom prst="rect">
            <a:avLst/>
          </a:prstGeom>
          <a:noFill/>
          <a:ln w="9525">
            <a:noFill/>
            <a:miter lim="800000"/>
            <a:headEnd/>
            <a:tailEnd/>
          </a:ln>
        </p:spPr>
        <p:txBody>
          <a:bodyPr>
            <a:prstTxWarp prst="textNoShape">
              <a:avLst/>
            </a:prstTxWarp>
            <a:spAutoFit/>
          </a:bodyPr>
          <a:lstStyle/>
          <a:p>
            <a:r>
              <a:rPr lang="en-US" sz="2000">
                <a:solidFill>
                  <a:srgbClr val="000000"/>
                </a:solidFill>
              </a:rPr>
              <a:t>The Hercules cluster of galaxies just 650 million ly away.</a:t>
            </a:r>
          </a:p>
          <a:p>
            <a:endParaRPr lang="en-US"/>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pPr eaLnBrk="1" hangingPunct="1"/>
            <a:r>
              <a:rPr lang="en-US" smtClean="0"/>
              <a:t>Properties of Clusters of Galaxies</a:t>
            </a:r>
          </a:p>
        </p:txBody>
      </p:sp>
      <p:sp>
        <p:nvSpPr>
          <p:cNvPr id="78851" name="TextBox 4"/>
          <p:cNvSpPr txBox="1">
            <a:spLocks noChangeArrowheads="1"/>
          </p:cNvSpPr>
          <p:nvPr/>
        </p:nvSpPr>
        <p:spPr bwMode="auto">
          <a:xfrm>
            <a:off x="457200" y="914400"/>
            <a:ext cx="8229600" cy="5262563"/>
          </a:xfrm>
          <a:prstGeom prst="rect">
            <a:avLst/>
          </a:prstGeom>
          <a:noFill/>
          <a:ln w="9525">
            <a:noFill/>
            <a:miter lim="800000"/>
            <a:headEnd/>
            <a:tailEnd/>
          </a:ln>
        </p:spPr>
        <p:txBody>
          <a:bodyPr>
            <a:prstTxWarp prst="textNoShape">
              <a:avLst/>
            </a:prstTxWarp>
            <a:spAutoFit/>
          </a:bodyPr>
          <a:lstStyle/>
          <a:p>
            <a:r>
              <a:rPr lang="en-US">
                <a:solidFill>
                  <a:srgbClr val="000000"/>
                </a:solidFill>
              </a:rPr>
              <a:t>Clusters of Galaxies contain between 100 - 2000 galaxies, hot X-ray emitting gas and dark matter.  </a:t>
            </a:r>
            <a:r>
              <a:rPr lang="en-US" b="1">
                <a:solidFill>
                  <a:srgbClr val="000000"/>
                </a:solidFill>
              </a:rPr>
              <a:t>Mass distribution:</a:t>
            </a:r>
          </a:p>
          <a:p>
            <a:r>
              <a:rPr lang="en-US">
                <a:solidFill>
                  <a:srgbClr val="000000"/>
                </a:solidFill>
              </a:rPr>
              <a:t>~5% in galaxies, ~10% in hot gas and ~85 % in dark matter.</a:t>
            </a:r>
          </a:p>
          <a:p>
            <a:endParaRPr lang="en-US">
              <a:solidFill>
                <a:srgbClr val="000000"/>
              </a:solidFill>
            </a:endParaRPr>
          </a:p>
          <a:p>
            <a:r>
              <a:rPr lang="en-US">
                <a:solidFill>
                  <a:srgbClr val="000000"/>
                </a:solidFill>
              </a:rPr>
              <a:t>- Total mass ~ 10</a:t>
            </a:r>
            <a:r>
              <a:rPr lang="en-US" baseline="30000">
                <a:solidFill>
                  <a:srgbClr val="000000"/>
                </a:solidFill>
              </a:rPr>
              <a:t>14</a:t>
            </a:r>
            <a:r>
              <a:rPr lang="en-US">
                <a:solidFill>
                  <a:srgbClr val="000000"/>
                </a:solidFill>
              </a:rPr>
              <a:t> − 10</a:t>
            </a:r>
            <a:r>
              <a:rPr lang="en-US" baseline="30000">
                <a:solidFill>
                  <a:srgbClr val="000000"/>
                </a:solidFill>
              </a:rPr>
              <a:t>15</a:t>
            </a:r>
            <a:r>
              <a:rPr lang="en-US">
                <a:solidFill>
                  <a:srgbClr val="000000"/>
                </a:solidFill>
              </a:rPr>
              <a:t> M</a:t>
            </a:r>
            <a:r>
              <a:rPr lang="en-US" baseline="-25000">
                <a:solidFill>
                  <a:srgbClr val="000000"/>
                </a:solidFill>
                <a:latin typeface="Wingdings" pitchFamily="-109" charset="2"/>
                <a:ea typeface="Wingdings" pitchFamily="-109" charset="2"/>
                <a:cs typeface="Wingdings" pitchFamily="-109" charset="2"/>
              </a:rPr>
              <a:t></a:t>
            </a:r>
            <a:r>
              <a:rPr lang="en-US" baseline="-25000">
                <a:solidFill>
                  <a:srgbClr val="000000"/>
                </a:solidFill>
              </a:rPr>
              <a:t> </a:t>
            </a:r>
          </a:p>
          <a:p>
            <a:r>
              <a:rPr lang="en-US">
                <a:solidFill>
                  <a:srgbClr val="000000"/>
                </a:solidFill>
              </a:rPr>
              <a:t>- Diameter of 1− 2 Mpc</a:t>
            </a:r>
          </a:p>
          <a:p>
            <a:r>
              <a:rPr lang="en-US">
                <a:solidFill>
                  <a:srgbClr val="000000"/>
                </a:solidFill>
              </a:rPr>
              <a:t>- Velocity dispersion (spread of galaxy velocities) of ~ 1000 km/s</a:t>
            </a:r>
          </a:p>
          <a:p>
            <a:endParaRPr lang="en-US">
              <a:solidFill>
                <a:srgbClr val="000000"/>
              </a:solidFill>
            </a:endParaRPr>
          </a:p>
          <a:p>
            <a:r>
              <a:rPr lang="en-US">
                <a:solidFill>
                  <a:srgbClr val="000000"/>
                </a:solidFill>
              </a:rPr>
              <a:t>Clusters are classified as </a:t>
            </a:r>
            <a:r>
              <a:rPr lang="en-US" b="1">
                <a:solidFill>
                  <a:srgbClr val="000000"/>
                </a:solidFill>
              </a:rPr>
              <a:t>rich or poor </a:t>
            </a:r>
            <a:r>
              <a:rPr lang="en-US">
                <a:solidFill>
                  <a:srgbClr val="000000"/>
                </a:solidFill>
              </a:rPr>
              <a:t>(&lt; 100 members) depending on the number of member galaxies. </a:t>
            </a:r>
            <a:r>
              <a:rPr lang="en-US" b="1">
                <a:solidFill>
                  <a:srgbClr val="000000"/>
                </a:solidFill>
              </a:rPr>
              <a:t>Poor Clusters are also called groups</a:t>
            </a:r>
            <a:r>
              <a:rPr lang="en-US">
                <a:solidFill>
                  <a:srgbClr val="000000"/>
                </a:solidFill>
              </a:rPr>
              <a:t>. The Milky Way belongs to the Local Group.</a:t>
            </a:r>
          </a:p>
          <a:p>
            <a:endParaRPr lang="en-US">
              <a:solidFill>
                <a:srgbClr val="000000"/>
              </a:solidFill>
            </a:endParaRPr>
          </a:p>
          <a:p>
            <a:r>
              <a:rPr lang="en-US">
                <a:solidFill>
                  <a:srgbClr val="000000"/>
                </a:solidFill>
              </a:rPr>
              <a:t>Cluster are also classified as </a:t>
            </a:r>
            <a:r>
              <a:rPr lang="en-US" b="1">
                <a:solidFill>
                  <a:srgbClr val="000000"/>
                </a:solidFill>
              </a:rPr>
              <a:t>regular</a:t>
            </a:r>
            <a:r>
              <a:rPr lang="en-US">
                <a:solidFill>
                  <a:srgbClr val="000000"/>
                </a:solidFill>
              </a:rPr>
              <a:t> (spherical shape) and </a:t>
            </a:r>
            <a:r>
              <a:rPr lang="en-US" b="1">
                <a:solidFill>
                  <a:srgbClr val="000000"/>
                </a:solidFill>
              </a:rPr>
              <a:t>irregular</a:t>
            </a:r>
            <a:r>
              <a:rPr lang="en-US">
                <a:solidFill>
                  <a:srgbClr val="000000"/>
                </a:solidFill>
              </a:rPr>
              <a:t> (non-spherical shape). </a:t>
            </a: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pPr eaLnBrk="1" hangingPunct="1"/>
            <a:r>
              <a:rPr lang="en-US" smtClean="0"/>
              <a:t>Properties of Clusters of Galaxies</a:t>
            </a:r>
          </a:p>
        </p:txBody>
      </p:sp>
      <p:sp>
        <p:nvSpPr>
          <p:cNvPr id="79875" name="TextBox 4"/>
          <p:cNvSpPr txBox="1">
            <a:spLocks noChangeArrowheads="1"/>
          </p:cNvSpPr>
          <p:nvPr/>
        </p:nvSpPr>
        <p:spPr bwMode="auto">
          <a:xfrm>
            <a:off x="381000" y="4648200"/>
            <a:ext cx="8229600" cy="1938338"/>
          </a:xfrm>
          <a:prstGeom prst="rect">
            <a:avLst/>
          </a:prstGeom>
          <a:noFill/>
          <a:ln w="9525">
            <a:noFill/>
            <a:miter lim="800000"/>
            <a:headEnd/>
            <a:tailEnd/>
          </a:ln>
        </p:spPr>
        <p:txBody>
          <a:bodyPr>
            <a:prstTxWarp prst="textNoShape">
              <a:avLst/>
            </a:prstTxWarp>
            <a:spAutoFit/>
          </a:bodyPr>
          <a:lstStyle/>
          <a:p>
            <a:r>
              <a:rPr lang="en-US" b="1" dirty="0">
                <a:solidFill>
                  <a:srgbClr val="000000"/>
                </a:solidFill>
              </a:rPr>
              <a:t>Irregular clusters like Virgo and Hercules </a:t>
            </a:r>
            <a:r>
              <a:rPr lang="en-US" dirty="0">
                <a:solidFill>
                  <a:srgbClr val="000000"/>
                </a:solidFill>
              </a:rPr>
              <a:t>contain an even mixture of galaxy types.</a:t>
            </a:r>
          </a:p>
          <a:p>
            <a:endParaRPr lang="en-US" dirty="0">
              <a:solidFill>
                <a:srgbClr val="000000"/>
              </a:solidFill>
            </a:endParaRPr>
          </a:p>
          <a:p>
            <a:r>
              <a:rPr lang="en-US" b="1" dirty="0">
                <a:solidFill>
                  <a:srgbClr val="000000"/>
                </a:solidFill>
              </a:rPr>
              <a:t>Rich and regular clusters like Coma </a:t>
            </a:r>
            <a:r>
              <a:rPr lang="en-US" dirty="0">
                <a:solidFill>
                  <a:srgbClr val="000000"/>
                </a:solidFill>
              </a:rPr>
              <a:t>contain mostly elliptical and </a:t>
            </a:r>
            <a:r>
              <a:rPr lang="en-US" dirty="0" err="1">
                <a:solidFill>
                  <a:srgbClr val="000000"/>
                </a:solidFill>
              </a:rPr>
              <a:t>lenticular</a:t>
            </a:r>
            <a:r>
              <a:rPr lang="en-US" dirty="0">
                <a:solidFill>
                  <a:srgbClr val="000000"/>
                </a:solidFill>
              </a:rPr>
              <a:t> galaxies.</a:t>
            </a:r>
          </a:p>
        </p:txBody>
      </p:sp>
      <p:pic>
        <p:nvPicPr>
          <p:cNvPr id="79876" name="Picture 3"/>
          <p:cNvPicPr>
            <a:picLocks noChangeAspect="1"/>
          </p:cNvPicPr>
          <p:nvPr/>
        </p:nvPicPr>
        <p:blipFill>
          <a:blip r:embed="rId2"/>
          <a:srcRect l="1730" r="1730"/>
          <a:stretch>
            <a:fillRect/>
          </a:stretch>
        </p:blipFill>
        <p:spPr bwMode="auto">
          <a:xfrm>
            <a:off x="990600" y="1066800"/>
            <a:ext cx="2743200" cy="2438400"/>
          </a:xfrm>
          <a:prstGeom prst="rect">
            <a:avLst/>
          </a:prstGeom>
          <a:noFill/>
          <a:ln w="9525">
            <a:noFill/>
            <a:miter lim="800000"/>
            <a:headEnd/>
            <a:tailEnd/>
          </a:ln>
        </p:spPr>
      </p:pic>
      <p:sp>
        <p:nvSpPr>
          <p:cNvPr id="79877" name="TextBox 5"/>
          <p:cNvSpPr txBox="1">
            <a:spLocks noChangeArrowheads="1"/>
          </p:cNvSpPr>
          <p:nvPr/>
        </p:nvSpPr>
        <p:spPr bwMode="auto">
          <a:xfrm>
            <a:off x="381000" y="3581400"/>
            <a:ext cx="3962400" cy="1016000"/>
          </a:xfrm>
          <a:prstGeom prst="rect">
            <a:avLst/>
          </a:prstGeom>
          <a:noFill/>
          <a:ln w="9525">
            <a:noFill/>
            <a:miter lim="800000"/>
            <a:headEnd/>
            <a:tailEnd/>
          </a:ln>
        </p:spPr>
        <p:txBody>
          <a:bodyPr>
            <a:prstTxWarp prst="textNoShape">
              <a:avLst/>
            </a:prstTxWarp>
            <a:spAutoFit/>
          </a:bodyPr>
          <a:lstStyle/>
          <a:p>
            <a:r>
              <a:rPr lang="en-US" sz="2000">
                <a:solidFill>
                  <a:srgbClr val="000000"/>
                </a:solidFill>
              </a:rPr>
              <a:t>Giant elliptical galaxies dominate the center of </a:t>
            </a:r>
            <a:r>
              <a:rPr lang="en-US" sz="2000" b="1">
                <a:solidFill>
                  <a:srgbClr val="000000"/>
                </a:solidFill>
              </a:rPr>
              <a:t>Virgo</a:t>
            </a:r>
            <a:r>
              <a:rPr lang="en-US" sz="2000">
                <a:solidFill>
                  <a:srgbClr val="000000"/>
                </a:solidFill>
              </a:rPr>
              <a:t> (56 million light years away).</a:t>
            </a:r>
          </a:p>
        </p:txBody>
      </p:sp>
      <p:pic>
        <p:nvPicPr>
          <p:cNvPr id="79878" name="Picture 6"/>
          <p:cNvPicPr>
            <a:picLocks noChangeAspect="1"/>
          </p:cNvPicPr>
          <p:nvPr/>
        </p:nvPicPr>
        <p:blipFill>
          <a:blip r:embed="rId3"/>
          <a:srcRect/>
          <a:stretch>
            <a:fillRect/>
          </a:stretch>
        </p:blipFill>
        <p:spPr bwMode="auto">
          <a:xfrm>
            <a:off x="5181600" y="1076325"/>
            <a:ext cx="3200400" cy="2505075"/>
          </a:xfrm>
          <a:prstGeom prst="rect">
            <a:avLst/>
          </a:prstGeom>
          <a:noFill/>
          <a:ln w="9525">
            <a:noFill/>
            <a:miter lim="800000"/>
            <a:headEnd/>
            <a:tailEnd/>
          </a:ln>
        </p:spPr>
      </p:pic>
      <p:sp>
        <p:nvSpPr>
          <p:cNvPr id="79879" name="TextBox 7"/>
          <p:cNvSpPr txBox="1">
            <a:spLocks noChangeArrowheads="1"/>
          </p:cNvSpPr>
          <p:nvPr/>
        </p:nvSpPr>
        <p:spPr bwMode="auto">
          <a:xfrm>
            <a:off x="5029200" y="3581400"/>
            <a:ext cx="3810000" cy="708025"/>
          </a:xfrm>
          <a:prstGeom prst="rect">
            <a:avLst/>
          </a:prstGeom>
          <a:noFill/>
          <a:ln w="9525">
            <a:noFill/>
            <a:miter lim="800000"/>
            <a:headEnd/>
            <a:tailEnd/>
          </a:ln>
        </p:spPr>
        <p:txBody>
          <a:bodyPr>
            <a:prstTxWarp prst="textNoShape">
              <a:avLst/>
            </a:prstTxWarp>
            <a:spAutoFit/>
          </a:bodyPr>
          <a:lstStyle/>
          <a:p>
            <a:r>
              <a:rPr lang="en-US" sz="2000" b="1">
                <a:solidFill>
                  <a:srgbClr val="000000"/>
                </a:solidFill>
              </a:rPr>
              <a:t>Coma Cluster</a:t>
            </a:r>
            <a:r>
              <a:rPr lang="en-US" sz="2000">
                <a:solidFill>
                  <a:srgbClr val="000000"/>
                </a:solidFill>
              </a:rPr>
              <a:t> (300 million light years away)</a:t>
            </a: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a:off x="0" y="0"/>
            <a:ext cx="9144000" cy="461963"/>
          </a:xfrm>
        </p:spPr>
        <p:txBody>
          <a:bodyPr/>
          <a:lstStyle/>
          <a:p>
            <a:pPr eaLnBrk="1" hangingPunct="1"/>
            <a:r>
              <a:rPr lang="en-US" sz="2400" smtClean="0"/>
              <a:t>Large Scale Distribution of Galaxies: Voids and Sheets</a:t>
            </a:r>
          </a:p>
        </p:txBody>
      </p:sp>
      <p:sp>
        <p:nvSpPr>
          <p:cNvPr id="4" name="Footer Placeholder 3"/>
          <p:cNvSpPr>
            <a:spLocks noGrp="1"/>
          </p:cNvSpPr>
          <p:nvPr>
            <p:ph type="ftr" sz="quarter" idx="10"/>
          </p:nvPr>
        </p:nvSpPr>
        <p:spPr/>
        <p:txBody>
          <a:bodyPr/>
          <a:lstStyle/>
          <a:p>
            <a:pPr>
              <a:defRPr/>
            </a:pPr>
            <a:r>
              <a:rPr lang="en-GB"/>
              <a:t>© 2014 Pearson Education, Inc.</a:t>
            </a:r>
          </a:p>
        </p:txBody>
      </p:sp>
      <p:pic>
        <p:nvPicPr>
          <p:cNvPr id="80900" name="Picture 4"/>
          <p:cNvPicPr>
            <a:picLocks noChangeAspect="1"/>
          </p:cNvPicPr>
          <p:nvPr/>
        </p:nvPicPr>
        <p:blipFill>
          <a:blip r:embed="rId2"/>
          <a:srcRect/>
          <a:stretch>
            <a:fillRect/>
          </a:stretch>
        </p:blipFill>
        <p:spPr bwMode="auto">
          <a:xfrm>
            <a:off x="685800" y="838200"/>
            <a:ext cx="7905750" cy="3238500"/>
          </a:xfrm>
          <a:prstGeom prst="rect">
            <a:avLst/>
          </a:prstGeom>
          <a:noFill/>
          <a:ln w="9525">
            <a:noFill/>
            <a:miter lim="800000"/>
            <a:headEnd/>
            <a:tailEnd/>
          </a:ln>
        </p:spPr>
      </p:pic>
      <p:sp>
        <p:nvSpPr>
          <p:cNvPr id="80901" name="TextBox 5"/>
          <p:cNvSpPr txBox="1">
            <a:spLocks noChangeArrowheads="1"/>
          </p:cNvSpPr>
          <p:nvPr/>
        </p:nvSpPr>
        <p:spPr bwMode="auto">
          <a:xfrm>
            <a:off x="533400" y="4114800"/>
            <a:ext cx="8153400" cy="2308225"/>
          </a:xfrm>
          <a:prstGeom prst="rect">
            <a:avLst/>
          </a:prstGeom>
          <a:noFill/>
          <a:ln w="9525">
            <a:noFill/>
            <a:miter lim="800000"/>
            <a:headEnd/>
            <a:tailEnd/>
          </a:ln>
        </p:spPr>
        <p:txBody>
          <a:bodyPr>
            <a:prstTxWarp prst="textNoShape">
              <a:avLst/>
            </a:prstTxWarp>
            <a:spAutoFit/>
          </a:bodyPr>
          <a:lstStyle/>
          <a:p>
            <a:r>
              <a:rPr lang="en-US">
                <a:solidFill>
                  <a:srgbClr val="000000"/>
                </a:solidFill>
              </a:rPr>
              <a:t>Three dimensional maps of galaxies in the nearby Universe are now available from the Sloan Digital Sky Survey (SDSS) and the two degree field galactic redshift survey (2dFGRS).</a:t>
            </a:r>
          </a:p>
          <a:p>
            <a:endParaRPr lang="en-US">
              <a:solidFill>
                <a:srgbClr val="000000"/>
              </a:solidFill>
            </a:endParaRPr>
          </a:p>
          <a:p>
            <a:r>
              <a:rPr lang="en-US">
                <a:solidFill>
                  <a:srgbClr val="000000"/>
                </a:solidFill>
              </a:rPr>
              <a:t>These maps indicate that most galaxies are located on sheets several Mpc thick and separated by voids of sizes ~ 100 Mpc.</a:t>
            </a: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a:xfrm>
            <a:off x="0" y="0"/>
            <a:ext cx="9144000" cy="461963"/>
          </a:xfrm>
        </p:spPr>
        <p:txBody>
          <a:bodyPr/>
          <a:lstStyle/>
          <a:p>
            <a:pPr eaLnBrk="1" hangingPunct="1"/>
            <a:r>
              <a:rPr lang="en-US" sz="2400" smtClean="0"/>
              <a:t>Large Scale Distribution of Galaxies: Voids and Sheets</a:t>
            </a:r>
          </a:p>
        </p:txBody>
      </p:sp>
      <p:pic>
        <p:nvPicPr>
          <p:cNvPr id="81923" name="Picture 4"/>
          <p:cNvPicPr>
            <a:picLocks noChangeAspect="1"/>
          </p:cNvPicPr>
          <p:nvPr/>
        </p:nvPicPr>
        <p:blipFill>
          <a:blip r:embed="rId2"/>
          <a:srcRect/>
          <a:stretch>
            <a:fillRect/>
          </a:stretch>
        </p:blipFill>
        <p:spPr bwMode="auto">
          <a:xfrm>
            <a:off x="685800" y="838200"/>
            <a:ext cx="7905750" cy="3238500"/>
          </a:xfrm>
          <a:prstGeom prst="rect">
            <a:avLst/>
          </a:prstGeom>
          <a:noFill/>
          <a:ln w="9525">
            <a:noFill/>
            <a:miter lim="800000"/>
            <a:headEnd/>
            <a:tailEnd/>
          </a:ln>
        </p:spPr>
      </p:pic>
      <p:sp>
        <p:nvSpPr>
          <p:cNvPr id="81924" name="TextBox 6"/>
          <p:cNvSpPr txBox="1">
            <a:spLocks noChangeArrowheads="1"/>
          </p:cNvSpPr>
          <p:nvPr/>
        </p:nvSpPr>
        <p:spPr bwMode="auto">
          <a:xfrm>
            <a:off x="533400" y="4114800"/>
            <a:ext cx="8153400" cy="2678113"/>
          </a:xfrm>
          <a:prstGeom prst="rect">
            <a:avLst/>
          </a:prstGeom>
          <a:noFill/>
          <a:ln w="9525">
            <a:noFill/>
            <a:miter lim="800000"/>
            <a:headEnd/>
            <a:tailEnd/>
          </a:ln>
        </p:spPr>
        <p:txBody>
          <a:bodyPr>
            <a:prstTxWarp prst="textNoShape">
              <a:avLst/>
            </a:prstTxWarp>
            <a:spAutoFit/>
          </a:bodyPr>
          <a:lstStyle/>
          <a:p>
            <a:r>
              <a:rPr lang="en-US">
                <a:solidFill>
                  <a:srgbClr val="000000"/>
                </a:solidFill>
              </a:rPr>
              <a:t>This pattern is similar to that of soapsuds in a kitchen sink, with sheets of soap film (analogous to galaxies) surrounding air bubbles (analogous to voids). Voids contain very few galaxies but may contain hydrogen clouds.</a:t>
            </a:r>
          </a:p>
          <a:p>
            <a:endParaRPr lang="en-US">
              <a:solidFill>
                <a:srgbClr val="000000"/>
              </a:solidFill>
            </a:endParaRPr>
          </a:p>
          <a:p>
            <a:r>
              <a:rPr lang="en-US">
                <a:solidFill>
                  <a:srgbClr val="000000"/>
                </a:solidFill>
              </a:rPr>
              <a:t>On scales much larger than 100 Mpc, the distribution of galaxies in the universe appears to be roughly uniform.</a:t>
            </a: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pPr eaLnBrk="1" hangingPunct="1"/>
            <a:r>
              <a:rPr lang="en-US" smtClean="0"/>
              <a:t>Heating of Intracluster Gas</a:t>
            </a:r>
          </a:p>
        </p:txBody>
      </p:sp>
      <p:pic>
        <p:nvPicPr>
          <p:cNvPr id="82947" name="Picture 4"/>
          <p:cNvPicPr>
            <a:picLocks noChangeAspect="1"/>
          </p:cNvPicPr>
          <p:nvPr/>
        </p:nvPicPr>
        <p:blipFill>
          <a:blip r:embed="rId2"/>
          <a:srcRect/>
          <a:stretch>
            <a:fillRect/>
          </a:stretch>
        </p:blipFill>
        <p:spPr bwMode="auto">
          <a:xfrm>
            <a:off x="1143000" y="838200"/>
            <a:ext cx="6743700" cy="3979863"/>
          </a:xfrm>
          <a:prstGeom prst="rect">
            <a:avLst/>
          </a:prstGeom>
          <a:noFill/>
          <a:ln w="9525">
            <a:noFill/>
            <a:miter lim="800000"/>
            <a:headEnd/>
            <a:tailEnd/>
          </a:ln>
        </p:spPr>
      </p:pic>
      <p:sp>
        <p:nvSpPr>
          <p:cNvPr id="82948" name="TextBox 5"/>
          <p:cNvSpPr txBox="1">
            <a:spLocks noChangeArrowheads="1"/>
          </p:cNvSpPr>
          <p:nvPr/>
        </p:nvSpPr>
        <p:spPr bwMode="auto">
          <a:xfrm>
            <a:off x="533400" y="4724400"/>
            <a:ext cx="8077200" cy="1938338"/>
          </a:xfrm>
          <a:prstGeom prst="rect">
            <a:avLst/>
          </a:prstGeom>
          <a:noFill/>
          <a:ln w="9525">
            <a:noFill/>
            <a:miter lim="800000"/>
            <a:headEnd/>
            <a:tailEnd/>
          </a:ln>
        </p:spPr>
        <p:txBody>
          <a:bodyPr>
            <a:prstTxWarp prst="textNoShape">
              <a:avLst/>
            </a:prstTxWarp>
            <a:spAutoFit/>
          </a:bodyPr>
          <a:lstStyle/>
          <a:p>
            <a:r>
              <a:rPr lang="en-US" sz="2000">
                <a:solidFill>
                  <a:srgbClr val="000000"/>
                </a:solidFill>
              </a:rPr>
              <a:t>The Intracluster Medium is heated to high temperatures primarily by the gravitational energy released during the formation of the cluster from smaller structures. Additional heating is provided by (a) winds from supernovae in the galaxies interacting with the ICM (b) by heating provided by the active galactic nucleus at the center of the cluster (c) collisions between galaxies and galaxies and the ICM.</a:t>
            </a:r>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pPr eaLnBrk="1" hangingPunct="1"/>
            <a:r>
              <a:rPr lang="en-US" smtClean="0"/>
              <a:t>Collision of Galaxies and Starburst Galaxies</a:t>
            </a:r>
          </a:p>
        </p:txBody>
      </p:sp>
      <p:sp>
        <p:nvSpPr>
          <p:cNvPr id="83971" name="TextBox 4"/>
          <p:cNvSpPr txBox="1">
            <a:spLocks noChangeArrowheads="1"/>
          </p:cNvSpPr>
          <p:nvPr/>
        </p:nvSpPr>
        <p:spPr bwMode="auto">
          <a:xfrm>
            <a:off x="609600" y="4230688"/>
            <a:ext cx="7924800" cy="2554287"/>
          </a:xfrm>
          <a:prstGeom prst="rect">
            <a:avLst/>
          </a:prstGeom>
          <a:noFill/>
          <a:ln w="9525">
            <a:noFill/>
            <a:miter lim="800000"/>
            <a:headEnd/>
            <a:tailEnd/>
          </a:ln>
        </p:spPr>
        <p:txBody>
          <a:bodyPr>
            <a:prstTxWarp prst="textNoShape">
              <a:avLst/>
            </a:prstTxWarp>
            <a:spAutoFit/>
          </a:bodyPr>
          <a:lstStyle/>
          <a:p>
            <a:r>
              <a:rPr lang="en-US" sz="2000">
                <a:solidFill>
                  <a:srgbClr val="000000"/>
                </a:solidFill>
              </a:rPr>
              <a:t>During the collision of two galaxies gas from both galaxies is brought into the central region of the merged galaxy where it is compressed and heated thus triggering star formation. </a:t>
            </a:r>
          </a:p>
          <a:p>
            <a:endParaRPr lang="en-US" sz="2000">
              <a:solidFill>
                <a:srgbClr val="000000"/>
              </a:solidFill>
            </a:endParaRPr>
          </a:p>
          <a:p>
            <a:r>
              <a:rPr lang="en-US" sz="2000">
                <a:solidFill>
                  <a:srgbClr val="000000"/>
                </a:solidFill>
              </a:rPr>
              <a:t>Star formation can also be triggered by less violent collisions where the galaxies pass very near each other. A galaxy with a bright center produced by vigorous star formation surrounded by clouds of warm interstellar dust is called a starburst galaxy.  An example of a starburst galaxy is M82.</a:t>
            </a:r>
          </a:p>
        </p:txBody>
      </p:sp>
      <p:pic>
        <p:nvPicPr>
          <p:cNvPr id="83972" name="Picture 5"/>
          <p:cNvPicPr>
            <a:picLocks noChangeAspect="1"/>
          </p:cNvPicPr>
          <p:nvPr/>
        </p:nvPicPr>
        <p:blipFill>
          <a:blip r:embed="rId2"/>
          <a:srcRect/>
          <a:stretch>
            <a:fillRect/>
          </a:stretch>
        </p:blipFill>
        <p:spPr bwMode="auto">
          <a:xfrm>
            <a:off x="1206500" y="838200"/>
            <a:ext cx="6718300" cy="3421063"/>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84995" name="Rectangle 5"/>
          <p:cNvSpPr>
            <a:spLocks noGrp="1" noChangeArrowheads="1"/>
          </p:cNvSpPr>
          <p:nvPr>
            <p:ph type="title"/>
          </p:nvPr>
        </p:nvSpPr>
        <p:spPr/>
        <p:txBody>
          <a:bodyPr/>
          <a:lstStyle/>
          <a:p>
            <a:pPr eaLnBrk="1" hangingPunct="1"/>
            <a:r>
              <a:rPr lang="en-US"/>
              <a:t>What have we learned?</a:t>
            </a:r>
          </a:p>
        </p:txBody>
      </p:sp>
      <p:sp>
        <p:nvSpPr>
          <p:cNvPr id="84996" name="Rectangle 6"/>
          <p:cNvSpPr>
            <a:spLocks noGrp="1" noChangeArrowheads="1"/>
          </p:cNvSpPr>
          <p:nvPr>
            <p:ph type="body" idx="1"/>
          </p:nvPr>
        </p:nvSpPr>
        <p:spPr/>
        <p:txBody>
          <a:bodyPr/>
          <a:lstStyle/>
          <a:p>
            <a:pPr eaLnBrk="1" hangingPunct="1"/>
            <a:r>
              <a:rPr lang="en-US" b="1"/>
              <a:t>How are the lives of galaxies connected with the history of the universe?</a:t>
            </a:r>
            <a:endParaRPr lang="en-US"/>
          </a:p>
          <a:p>
            <a:pPr lvl="1" eaLnBrk="1" hangingPunct="1"/>
            <a:r>
              <a:rPr lang="en-US">
                <a:ea typeface="ＭＳ Ｐゴシック" pitchFamily="-109" charset="-128"/>
              </a:rPr>
              <a:t>Galaxies generally formed when the universe was young and have aged along with the universe.</a:t>
            </a:r>
          </a:p>
          <a:p>
            <a:pPr eaLnBrk="1" hangingPunct="1"/>
            <a:r>
              <a:rPr lang="en-US" b="1"/>
              <a:t>What are the three major types of galaxies?</a:t>
            </a:r>
            <a:endParaRPr lang="en-US"/>
          </a:p>
          <a:p>
            <a:pPr lvl="1" eaLnBrk="1" hangingPunct="1"/>
            <a:r>
              <a:rPr lang="en-US">
                <a:ea typeface="ＭＳ Ｐゴシック" pitchFamily="-109" charset="-128"/>
              </a:rPr>
              <a:t>The major types are spiral galaxies, elliptical galaxies, and irregular galaxies.</a:t>
            </a:r>
          </a:p>
          <a:p>
            <a:pPr lvl="1" eaLnBrk="1" hangingPunct="1"/>
            <a:r>
              <a:rPr lang="en-US">
                <a:ea typeface="ＭＳ Ｐゴシック" pitchFamily="-109" charset="-128"/>
              </a:rPr>
              <a:t>Spirals have both disk and spheroidal components; ellipticals have no disk.</a:t>
            </a:r>
          </a:p>
        </p:txBody>
      </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87043" name="Rectangle 5"/>
          <p:cNvSpPr>
            <a:spLocks noGrp="1" noChangeArrowheads="1"/>
          </p:cNvSpPr>
          <p:nvPr>
            <p:ph type="title"/>
          </p:nvPr>
        </p:nvSpPr>
        <p:spPr/>
        <p:txBody>
          <a:bodyPr/>
          <a:lstStyle/>
          <a:p>
            <a:pPr eaLnBrk="1" hangingPunct="1"/>
            <a:r>
              <a:rPr lang="en-US"/>
              <a:t>What have we learned?</a:t>
            </a:r>
          </a:p>
        </p:txBody>
      </p:sp>
      <p:sp>
        <p:nvSpPr>
          <p:cNvPr id="87044" name="Rectangle 6"/>
          <p:cNvSpPr>
            <a:spLocks noGrp="1" noChangeArrowheads="1"/>
          </p:cNvSpPr>
          <p:nvPr>
            <p:ph type="body" idx="1"/>
          </p:nvPr>
        </p:nvSpPr>
        <p:spPr/>
        <p:txBody>
          <a:bodyPr/>
          <a:lstStyle/>
          <a:p>
            <a:pPr eaLnBrk="1" hangingPunct="1"/>
            <a:r>
              <a:rPr lang="en-US" b="1"/>
              <a:t>How are galaxies grouped together?</a:t>
            </a:r>
            <a:endParaRPr lang="en-US"/>
          </a:p>
          <a:p>
            <a:pPr lvl="1" eaLnBrk="1" hangingPunct="1"/>
            <a:r>
              <a:rPr lang="en-US">
                <a:ea typeface="ＭＳ Ｐゴシック" pitchFamily="-109" charset="-128"/>
              </a:rPr>
              <a:t>Spiral galaxies tend to collect into groups of up to a few dozen galaxies.</a:t>
            </a:r>
          </a:p>
          <a:p>
            <a:pPr lvl="1" eaLnBrk="1" hangingPunct="1"/>
            <a:r>
              <a:rPr lang="en-US">
                <a:ea typeface="ＭＳ Ｐゴシック" pitchFamily="-109" charset="-128"/>
              </a:rPr>
              <a:t>Elliptical galaxies are more common in large clusters containing hundreds to thousands of galaxies.</a:t>
            </a: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89091" name="Rectangle 5"/>
          <p:cNvSpPr>
            <a:spLocks noGrp="1" noChangeArrowheads="1"/>
          </p:cNvSpPr>
          <p:nvPr>
            <p:ph type="title"/>
          </p:nvPr>
        </p:nvSpPr>
        <p:spPr/>
        <p:txBody>
          <a:bodyPr/>
          <a:lstStyle/>
          <a:p>
            <a:pPr eaLnBrk="1" hangingPunct="1"/>
            <a:r>
              <a:rPr lang="en-US"/>
              <a:t>20.2 Measuring Galactic Distances</a:t>
            </a:r>
          </a:p>
        </p:txBody>
      </p:sp>
      <p:sp>
        <p:nvSpPr>
          <p:cNvPr id="89092" name="Rectangle 6"/>
          <p:cNvSpPr>
            <a:spLocks noGrp="1" noChangeArrowheads="1"/>
          </p:cNvSpPr>
          <p:nvPr>
            <p:ph type="body" idx="1"/>
          </p:nvPr>
        </p:nvSpPr>
        <p:spPr/>
        <p:txBody>
          <a:bodyPr/>
          <a:lstStyle/>
          <a:p>
            <a:pPr eaLnBrk="1" hangingPunct="1"/>
            <a:r>
              <a:rPr lang="en-US"/>
              <a:t>Our goals for learning:</a:t>
            </a:r>
          </a:p>
          <a:p>
            <a:pPr lvl="1" eaLnBrk="1" hangingPunct="1"/>
            <a:r>
              <a:rPr lang="en-US" b="1">
                <a:ea typeface="ＭＳ Ｐゴシック" pitchFamily="-109" charset="-128"/>
              </a:rPr>
              <a:t>How do we measure the distances to galaxies?</a:t>
            </a:r>
          </a:p>
          <a:p>
            <a:pPr lvl="1" eaLnBrk="1" hangingPunct="1"/>
            <a:r>
              <a:rPr lang="en-US" b="1">
                <a:ea typeface="ＭＳ Ｐゴシック" pitchFamily="-109" charset="-128"/>
              </a:rPr>
              <a:t>How did Hubble prove that galaxies lie far beyond the Milky Way?</a:t>
            </a:r>
          </a:p>
          <a:p>
            <a:pPr lvl="1" eaLnBrk="1" hangingPunct="1"/>
            <a:r>
              <a:rPr lang="en-US" b="1">
                <a:ea typeface="ＭＳ Ｐゴシック" pitchFamily="-109" charset="-128"/>
              </a:rPr>
              <a:t>What is Hubble</a:t>
            </a:r>
            <a:r>
              <a:rPr lang="en-US" altLang="ja-JP" b="1">
                <a:ea typeface="ＭＳ Ｐゴシック" pitchFamily="-109" charset="-128"/>
                <a:cs typeface="ＭＳ Ｐゴシック" pitchFamily="-109" charset="-128"/>
              </a:rPr>
              <a:t>'</a:t>
            </a:r>
            <a:r>
              <a:rPr lang="en-US" altLang="ja-JP" b="1">
                <a:ea typeface="ＭＳ Ｐゴシック" pitchFamily="-109" charset="-128"/>
              </a:rPr>
              <a:t>s law?</a:t>
            </a:r>
            <a:endParaRPr lang="en-US">
              <a:ea typeface="ＭＳ Ｐゴシック" pitchFamily="-109" charset="-128"/>
            </a:endParaRP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91139" name="Rectangle 6"/>
          <p:cNvSpPr>
            <a:spLocks noGrp="1" noChangeArrowheads="1"/>
          </p:cNvSpPr>
          <p:nvPr>
            <p:ph type="title"/>
          </p:nvPr>
        </p:nvSpPr>
        <p:spPr/>
        <p:txBody>
          <a:bodyPr/>
          <a:lstStyle/>
          <a:p>
            <a:pPr eaLnBrk="1" hangingPunct="1"/>
            <a:r>
              <a:rPr lang="en-US"/>
              <a:t>How do we measure the distances to galaxies?</a:t>
            </a:r>
          </a:p>
        </p:txBody>
      </p:sp>
      <p:pic>
        <p:nvPicPr>
          <p:cNvPr id="91140" name="Picture 8" descr="20_21_Figure"/>
          <p:cNvPicPr>
            <a:picLocks noChangeAspect="1" noChangeArrowheads="1"/>
          </p:cNvPicPr>
          <p:nvPr/>
        </p:nvPicPr>
        <p:blipFill>
          <a:blip r:embed="rId3"/>
          <a:srcRect/>
          <a:stretch>
            <a:fillRect/>
          </a:stretch>
        </p:blipFill>
        <p:spPr bwMode="auto">
          <a:xfrm>
            <a:off x="269875" y="1054100"/>
            <a:ext cx="8602663" cy="4749800"/>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93187" name="Picture 7" descr="BrightStarsNearbyLuminous"/>
          <p:cNvPicPr>
            <a:picLocks noChangeAspect="1" noChangeArrowheads="1"/>
          </p:cNvPicPr>
          <p:nvPr/>
        </p:nvPicPr>
        <p:blipFill>
          <a:blip r:embed="rId3"/>
          <a:srcRect/>
          <a:stretch>
            <a:fillRect/>
          </a:stretch>
        </p:blipFill>
        <p:spPr bwMode="auto">
          <a:xfrm>
            <a:off x="290513" y="381000"/>
            <a:ext cx="5740400" cy="5943600"/>
          </a:xfrm>
          <a:prstGeom prst="rect">
            <a:avLst/>
          </a:prstGeom>
          <a:noFill/>
          <a:ln w="9525">
            <a:noFill/>
            <a:miter lim="800000"/>
            <a:headEnd/>
            <a:tailEnd/>
          </a:ln>
        </p:spPr>
      </p:pic>
      <p:sp>
        <p:nvSpPr>
          <p:cNvPr id="93188" name="Rectangle 9"/>
          <p:cNvSpPr>
            <a:spLocks noGrp="1" noChangeArrowheads="1"/>
          </p:cNvSpPr>
          <p:nvPr>
            <p:ph type="body" idx="1"/>
          </p:nvPr>
        </p:nvSpPr>
        <p:spPr>
          <a:xfrm>
            <a:off x="6218238" y="1141413"/>
            <a:ext cx="2376487" cy="5106987"/>
          </a:xfrm>
        </p:spPr>
        <p:txBody>
          <a:bodyPr/>
          <a:lstStyle/>
          <a:p>
            <a:pPr eaLnBrk="1" hangingPunct="1"/>
            <a:r>
              <a:rPr lang="en-US"/>
              <a:t>Brightness alone does not provide enough information to measure the distance to an object.</a:t>
            </a:r>
          </a:p>
        </p:txBody>
      </p:sp>
      <p:pic>
        <p:nvPicPr>
          <p:cNvPr id="93189" name="Picture 8" descr="InteractiveFig">
            <a:hlinkClick r:id="rId4"/>
          </p:cNvPr>
          <p:cNvPicPr>
            <a:picLocks noChangeAspect="1" noChangeArrowheads="1"/>
          </p:cNvPicPr>
          <p:nvPr/>
        </p:nvPicPr>
        <p:blipFill>
          <a:blip r:embed="rId5"/>
          <a:srcRect/>
          <a:stretch>
            <a:fillRect/>
          </a:stretch>
        </p:blipFill>
        <p:spPr bwMode="auto">
          <a:xfrm>
            <a:off x="5016500" y="6324600"/>
            <a:ext cx="1130300" cy="206375"/>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95235" name="Picture 8" descr="RadarPulses"/>
          <p:cNvPicPr>
            <a:picLocks noChangeAspect="1" noChangeArrowheads="1"/>
          </p:cNvPicPr>
          <p:nvPr/>
        </p:nvPicPr>
        <p:blipFill>
          <a:blip r:embed="rId3"/>
          <a:srcRect/>
          <a:stretch>
            <a:fillRect/>
          </a:stretch>
        </p:blipFill>
        <p:spPr bwMode="auto">
          <a:xfrm>
            <a:off x="307975" y="357188"/>
            <a:ext cx="5788025" cy="5991225"/>
          </a:xfrm>
          <a:prstGeom prst="rect">
            <a:avLst/>
          </a:prstGeom>
          <a:noFill/>
          <a:ln w="9525">
            <a:noFill/>
            <a:miter lim="800000"/>
            <a:headEnd/>
            <a:tailEnd/>
          </a:ln>
        </p:spPr>
      </p:pic>
      <p:sp>
        <p:nvSpPr>
          <p:cNvPr id="95236" name="Rectangle 9"/>
          <p:cNvSpPr>
            <a:spLocks noGrp="1" noChangeArrowheads="1"/>
          </p:cNvSpPr>
          <p:nvPr>
            <p:ph type="body" idx="1"/>
          </p:nvPr>
        </p:nvSpPr>
        <p:spPr>
          <a:xfrm>
            <a:off x="6188075" y="1141413"/>
            <a:ext cx="2406650" cy="5106987"/>
          </a:xfrm>
        </p:spPr>
        <p:txBody>
          <a:bodyPr/>
          <a:lstStyle/>
          <a:p>
            <a:pPr eaLnBrk="1" hangingPunct="1"/>
            <a:r>
              <a:rPr lang="en-US" b="1" i="1"/>
              <a:t>Step 1</a:t>
            </a:r>
            <a:endParaRPr lang="en-US"/>
          </a:p>
          <a:p>
            <a:pPr eaLnBrk="1" hangingPunct="1"/>
            <a:endParaRPr lang="en-US"/>
          </a:p>
          <a:p>
            <a:pPr eaLnBrk="1" hangingPunct="1"/>
            <a:r>
              <a:rPr lang="en-US"/>
              <a:t>Determine size of the solar system using radar.</a:t>
            </a:r>
          </a:p>
          <a:p>
            <a:pPr eaLnBrk="1" hangingPunct="1"/>
            <a:endParaRPr lang="en-US"/>
          </a:p>
        </p:txBody>
      </p:sp>
      <p:pic>
        <p:nvPicPr>
          <p:cNvPr id="95237" name="Picture 8" descr="InteractiveFig">
            <a:hlinkClick r:id="rId4"/>
          </p:cNvPr>
          <p:cNvPicPr>
            <a:picLocks noChangeAspect="1" noChangeArrowheads="1"/>
          </p:cNvPicPr>
          <p:nvPr/>
        </p:nvPicPr>
        <p:blipFill>
          <a:blip r:embed="rId5"/>
          <a:srcRect/>
          <a:stretch>
            <a:fillRect/>
          </a:stretch>
        </p:blipFill>
        <p:spPr bwMode="auto">
          <a:xfrm>
            <a:off x="5067300" y="6350000"/>
            <a:ext cx="1130300" cy="206375"/>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8" descr="15_03_Figure-Unanno"/>
          <p:cNvPicPr>
            <a:picLocks noChangeAspect="1" noChangeArrowheads="1"/>
          </p:cNvPicPr>
          <p:nvPr/>
        </p:nvPicPr>
        <p:blipFill>
          <a:blip r:embed="rId3"/>
          <a:srcRect b="2049"/>
          <a:stretch>
            <a:fillRect/>
          </a:stretch>
        </p:blipFill>
        <p:spPr bwMode="auto">
          <a:xfrm>
            <a:off x="290513" y="782638"/>
            <a:ext cx="4891087" cy="4124325"/>
          </a:xfrm>
          <a:prstGeom prst="rect">
            <a:avLst/>
          </a:prstGeom>
          <a:noFill/>
          <a:ln w="9525">
            <a:noFill/>
            <a:miter lim="800000"/>
            <a:headEnd/>
            <a:tailEnd/>
          </a:ln>
        </p:spPr>
      </p:pic>
      <p:sp>
        <p:nvSpPr>
          <p:cNvPr id="97283" name="Rectangle 9"/>
          <p:cNvSpPr>
            <a:spLocks noGrp="1" noChangeArrowheads="1"/>
          </p:cNvSpPr>
          <p:nvPr>
            <p:ph type="body" idx="1"/>
          </p:nvPr>
        </p:nvSpPr>
        <p:spPr>
          <a:xfrm>
            <a:off x="5334000" y="1141413"/>
            <a:ext cx="3548063" cy="5106987"/>
          </a:xfrm>
        </p:spPr>
        <p:txBody>
          <a:bodyPr/>
          <a:lstStyle/>
          <a:p>
            <a:pPr eaLnBrk="1" hangingPunct="1"/>
            <a:r>
              <a:rPr lang="en-US" b="1" i="1"/>
              <a:t>Step 2</a:t>
            </a:r>
            <a:endParaRPr lang="en-US" i="1"/>
          </a:p>
          <a:p>
            <a:pPr eaLnBrk="1" hangingPunct="1"/>
            <a:endParaRPr lang="en-US"/>
          </a:p>
          <a:p>
            <a:pPr eaLnBrk="1" hangingPunct="1"/>
            <a:r>
              <a:rPr lang="en-US" sz="2400"/>
              <a:t>Determine the distances of stars out to a few hundred light-years using parallax.</a:t>
            </a:r>
          </a:p>
          <a:p>
            <a:pPr eaLnBrk="1" hangingPunct="1"/>
            <a:endParaRPr lang="en-US" sz="2400"/>
          </a:p>
          <a:p>
            <a:pPr eaLnBrk="1" hangingPunct="1"/>
            <a:r>
              <a:rPr lang="en-US" sz="2400">
                <a:solidFill>
                  <a:srgbClr val="000000"/>
                </a:solidFill>
              </a:rPr>
              <a:t>d = (1/p) parsec,  </a:t>
            </a:r>
          </a:p>
          <a:p>
            <a:pPr eaLnBrk="1" hangingPunct="1">
              <a:buFontTx/>
              <a:buNone/>
            </a:pPr>
            <a:r>
              <a:rPr lang="en-US" sz="2400">
                <a:solidFill>
                  <a:srgbClr val="000000"/>
                </a:solidFill>
              </a:rPr>
              <a:t>p in arcsec.</a:t>
            </a:r>
          </a:p>
          <a:p>
            <a:pPr eaLnBrk="1" hangingPunct="1"/>
            <a:endParaRPr lang="en-US" sz="2400"/>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99331" name="Picture 8" descr="15_02_Figure-Unanno"/>
          <p:cNvPicPr>
            <a:picLocks noChangeAspect="1" noChangeArrowheads="1"/>
          </p:cNvPicPr>
          <p:nvPr/>
        </p:nvPicPr>
        <p:blipFill>
          <a:blip r:embed="rId3"/>
          <a:srcRect l="11681" r="22359" b="3419"/>
          <a:stretch>
            <a:fillRect/>
          </a:stretch>
        </p:blipFill>
        <p:spPr bwMode="auto">
          <a:xfrm>
            <a:off x="304800" y="757238"/>
            <a:ext cx="5210175" cy="5022850"/>
          </a:xfrm>
          <a:prstGeom prst="rect">
            <a:avLst/>
          </a:prstGeom>
          <a:noFill/>
          <a:ln w="9525">
            <a:noFill/>
            <a:miter lim="800000"/>
            <a:headEnd/>
            <a:tailEnd/>
          </a:ln>
        </p:spPr>
      </p:pic>
      <p:sp>
        <p:nvSpPr>
          <p:cNvPr id="99332" name="Rectangle 9"/>
          <p:cNvSpPr>
            <a:spLocks noGrp="1" noChangeArrowheads="1"/>
          </p:cNvSpPr>
          <p:nvPr>
            <p:ph type="body" idx="1"/>
          </p:nvPr>
        </p:nvSpPr>
        <p:spPr>
          <a:xfrm>
            <a:off x="5567363" y="1141413"/>
            <a:ext cx="3027362" cy="5106987"/>
          </a:xfrm>
        </p:spPr>
        <p:txBody>
          <a:bodyPr/>
          <a:lstStyle/>
          <a:p>
            <a:pPr eaLnBrk="1" hangingPunct="1"/>
            <a:r>
              <a:rPr lang="en-US" sz="2400"/>
              <a:t>Luminosity passing through each sphere is the same.</a:t>
            </a:r>
          </a:p>
          <a:p>
            <a:pPr eaLnBrk="1" hangingPunct="1"/>
            <a:endParaRPr lang="en-US" sz="2400"/>
          </a:p>
          <a:p>
            <a:pPr eaLnBrk="1" hangingPunct="1"/>
            <a:r>
              <a:rPr lang="en-US" sz="2400"/>
              <a:t>Area of sphere:</a:t>
            </a:r>
          </a:p>
          <a:p>
            <a:pPr eaLnBrk="1" hangingPunct="1">
              <a:buFontTx/>
              <a:buNone/>
            </a:pPr>
            <a:r>
              <a:rPr lang="en-US" sz="2400"/>
              <a:t>         4</a:t>
            </a:r>
            <a:r>
              <a:rPr lang="en-US" sz="2400">
                <a:sym typeface="Symbol" pitchFamily="-109" charset="2"/>
              </a:rPr>
              <a:t></a:t>
            </a:r>
            <a:r>
              <a:rPr lang="en-US" sz="2400"/>
              <a:t> (radius)</a:t>
            </a:r>
            <a:r>
              <a:rPr lang="en-US" sz="2400" baseline="30000"/>
              <a:t>2</a:t>
            </a:r>
            <a:endParaRPr lang="en-US" sz="2400"/>
          </a:p>
          <a:p>
            <a:pPr eaLnBrk="1" hangingPunct="1"/>
            <a:endParaRPr lang="en-US" sz="2400"/>
          </a:p>
          <a:p>
            <a:pPr eaLnBrk="1" hangingPunct="1"/>
            <a:r>
              <a:rPr lang="en-US" sz="2400"/>
              <a:t>Divide luminosity by area to get brightness.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15"/>
          <p:cNvSpPr>
            <a:spLocks noGrp="1" noChangeArrowheads="1"/>
          </p:cNvSpPr>
          <p:nvPr>
            <p:ph type="body" idx="1"/>
          </p:nvPr>
        </p:nvSpPr>
        <p:spPr/>
        <p:txBody>
          <a:bodyPr/>
          <a:lstStyle/>
          <a:p>
            <a:pPr eaLnBrk="1" hangingPunct="1">
              <a:lnSpc>
                <a:spcPct val="90000"/>
              </a:lnSpc>
            </a:pPr>
            <a:r>
              <a:rPr lang="en-US" sz="2400" dirty="0"/>
              <a:t>The relationship between apparent brightness and luminosity depends on distance:</a:t>
            </a:r>
          </a:p>
          <a:p>
            <a:pPr eaLnBrk="1" hangingPunct="1">
              <a:lnSpc>
                <a:spcPct val="90000"/>
              </a:lnSpc>
            </a:pPr>
            <a:endParaRPr lang="en-US" sz="2400" dirty="0"/>
          </a:p>
          <a:p>
            <a:pPr eaLnBrk="1" hangingPunct="1">
              <a:lnSpc>
                <a:spcPct val="40000"/>
              </a:lnSpc>
              <a:buFontTx/>
              <a:buNone/>
            </a:pPr>
            <a:r>
              <a:rPr lang="en-US" sz="2400" dirty="0"/>
              <a:t>                                   	Luminosity</a:t>
            </a:r>
          </a:p>
          <a:p>
            <a:pPr eaLnBrk="1" hangingPunct="1">
              <a:lnSpc>
                <a:spcPct val="40000"/>
              </a:lnSpc>
              <a:buFontTx/>
              <a:buNone/>
            </a:pPr>
            <a:r>
              <a:rPr lang="en-US" sz="2400" dirty="0"/>
              <a:t>    		       Brightness = </a:t>
            </a:r>
          </a:p>
          <a:p>
            <a:pPr eaLnBrk="1" hangingPunct="1">
              <a:lnSpc>
                <a:spcPct val="40000"/>
              </a:lnSpc>
              <a:buFontTx/>
              <a:buNone/>
            </a:pPr>
            <a:r>
              <a:rPr lang="en-US" sz="2400" dirty="0"/>
              <a:t>                                        4</a:t>
            </a:r>
            <a:r>
              <a:rPr lang="en-US" sz="2400" dirty="0">
                <a:sym typeface="Symbol" pitchFamily="-109" charset="2"/>
              </a:rPr>
              <a:t></a:t>
            </a:r>
            <a:r>
              <a:rPr lang="en-US" sz="2400" dirty="0"/>
              <a:t> (distance)</a:t>
            </a:r>
            <a:r>
              <a:rPr lang="en-US" sz="2400" baseline="30000" dirty="0"/>
              <a:t>2</a:t>
            </a:r>
            <a:endParaRPr lang="en-US" sz="2400" dirty="0"/>
          </a:p>
          <a:p>
            <a:pPr eaLnBrk="1" hangingPunct="1">
              <a:lnSpc>
                <a:spcPct val="50000"/>
              </a:lnSpc>
              <a:buFontTx/>
              <a:buNone/>
            </a:pPr>
            <a:endParaRPr lang="en-US" sz="2400" dirty="0"/>
          </a:p>
          <a:p>
            <a:pPr eaLnBrk="1" hangingPunct="1">
              <a:lnSpc>
                <a:spcPct val="90000"/>
              </a:lnSpc>
            </a:pPr>
            <a:r>
              <a:rPr lang="en-US" sz="2400" dirty="0"/>
              <a:t>We can determine a star's distance if we know its luminosity and can measure its apparent </a:t>
            </a:r>
            <a:r>
              <a:rPr lang="en-US" sz="2400" dirty="0" smtClean="0"/>
              <a:t>brightness</a:t>
            </a:r>
          </a:p>
          <a:p>
            <a:pPr eaLnBrk="1" hangingPunct="1">
              <a:lnSpc>
                <a:spcPct val="90000"/>
              </a:lnSpc>
            </a:pPr>
            <a:endParaRPr lang="en-US" sz="2400" dirty="0" smtClean="0"/>
          </a:p>
          <a:p>
            <a:pPr eaLnBrk="1" hangingPunct="1">
              <a:lnSpc>
                <a:spcPct val="90000"/>
              </a:lnSpc>
              <a:buNone/>
            </a:pPr>
            <a:endParaRPr lang="en-US" sz="2400" dirty="0" smtClean="0"/>
          </a:p>
          <a:p>
            <a:pPr eaLnBrk="1" hangingPunct="1">
              <a:lnSpc>
                <a:spcPct val="90000"/>
              </a:lnSpc>
              <a:buNone/>
            </a:pPr>
            <a:endParaRPr lang="en-US" sz="2400" dirty="0" smtClean="0"/>
          </a:p>
          <a:p>
            <a:pPr eaLnBrk="1" hangingPunct="1">
              <a:lnSpc>
                <a:spcPct val="70000"/>
              </a:lnSpc>
              <a:buFontTx/>
              <a:buNone/>
            </a:pPr>
            <a:endParaRPr lang="en-US" sz="2400" dirty="0" smtClean="0"/>
          </a:p>
          <a:p>
            <a:pPr eaLnBrk="1" hangingPunct="1">
              <a:lnSpc>
                <a:spcPct val="90000"/>
              </a:lnSpc>
            </a:pPr>
            <a:r>
              <a:rPr lang="en-US" sz="2400" dirty="0"/>
              <a:t>A </a:t>
            </a:r>
            <a:r>
              <a:rPr lang="en-US" sz="2400" b="1" i="1" dirty="0"/>
              <a:t>standard candle</a:t>
            </a:r>
            <a:r>
              <a:rPr lang="en-US" sz="2400" dirty="0"/>
              <a:t> is an object whose luminosity we can determine without measuring its distance.</a:t>
            </a:r>
          </a:p>
        </p:txBody>
      </p:sp>
      <p:sp>
        <p:nvSpPr>
          <p:cNvPr id="101380" name="Line 3"/>
          <p:cNvSpPr>
            <a:spLocks noChangeShapeType="1"/>
          </p:cNvSpPr>
          <p:nvPr/>
        </p:nvSpPr>
        <p:spPr bwMode="auto">
          <a:xfrm>
            <a:off x="3810000" y="2552700"/>
            <a:ext cx="1968500" cy="3175"/>
          </a:xfrm>
          <a:custGeom>
            <a:avLst/>
            <a:gdLst>
              <a:gd name="T0" fmla="*/ 0 w 1240"/>
              <a:gd name="T1" fmla="*/ 2 h 2"/>
              <a:gd name="T2" fmla="*/ 1240 w 1240"/>
              <a:gd name="T3" fmla="*/ 0 h 2"/>
              <a:gd name="T4" fmla="*/ 0 60000 65536"/>
              <a:gd name="T5" fmla="*/ 0 60000 65536"/>
              <a:gd name="T6" fmla="*/ 0 w 1240"/>
              <a:gd name="T7" fmla="*/ 0 h 2"/>
              <a:gd name="T8" fmla="*/ 1240 w 1240"/>
              <a:gd name="T9" fmla="*/ 2 h 2"/>
            </a:gdLst>
            <a:ahLst/>
            <a:cxnLst>
              <a:cxn ang="T4">
                <a:pos x="T0" y="T1"/>
              </a:cxn>
              <a:cxn ang="T5">
                <a:pos x="T2" y="T3"/>
              </a:cxn>
            </a:cxnLst>
            <a:rect l="T6" t="T7" r="T8" b="T9"/>
            <a:pathLst>
              <a:path w="1240" h="2">
                <a:moveTo>
                  <a:pt x="0" y="2"/>
                </a:moveTo>
                <a:lnTo>
                  <a:pt x="1240" y="0"/>
                </a:lnTo>
              </a:path>
            </a:pathLst>
          </a:custGeom>
          <a:noFill/>
          <a:ln w="28575">
            <a:solidFill>
              <a:schemeClr val="tx1"/>
            </a:solidFill>
            <a:round/>
            <a:headEnd/>
            <a:tailEnd/>
          </a:ln>
        </p:spPr>
        <p:txBody>
          <a:bodyPr wrap="none" anchor="ctr">
            <a:prstTxWarp prst="textNoShape">
              <a:avLst/>
            </a:prstTxWarp>
          </a:bodyPr>
          <a:lstStyle/>
          <a:p>
            <a:endParaRPr lang="en-US"/>
          </a:p>
        </p:txBody>
      </p:sp>
      <p:graphicFrame>
        <p:nvGraphicFramePr>
          <p:cNvPr id="9" name="Object 8"/>
          <p:cNvGraphicFramePr>
            <a:graphicFrameLocks noChangeAspect="1"/>
          </p:cNvGraphicFramePr>
          <p:nvPr/>
        </p:nvGraphicFramePr>
        <p:xfrm>
          <a:off x="2366963" y="4025900"/>
          <a:ext cx="3722687" cy="950913"/>
        </p:xfrm>
        <a:graphic>
          <a:graphicData uri="http://schemas.openxmlformats.org/presentationml/2006/ole">
            <mc:AlternateContent xmlns:mc="http://schemas.openxmlformats.org/markup-compatibility/2006">
              <mc:Choice xmlns:v="urn:schemas-microsoft-com:vml" Requires="v">
                <p:oleObj spid="_x0000_s98308" name="Equation" r:id="rId4" imgW="1739900" imgH="444500" progId="Equation.3">
                  <p:embed/>
                </p:oleObj>
              </mc:Choice>
              <mc:Fallback>
                <p:oleObj name="Equation" r:id="rId4" imgW="1739900" imgH="4445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6963" y="4025900"/>
                        <a:ext cx="3722687" cy="9509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03427" name="Rectangle 9"/>
          <p:cNvSpPr>
            <a:spLocks noGrp="1" noChangeArrowheads="1"/>
          </p:cNvSpPr>
          <p:nvPr>
            <p:ph type="body" idx="1"/>
          </p:nvPr>
        </p:nvSpPr>
        <p:spPr>
          <a:xfrm>
            <a:off x="6170613" y="1141413"/>
            <a:ext cx="2424112" cy="5106987"/>
          </a:xfrm>
        </p:spPr>
        <p:txBody>
          <a:bodyPr/>
          <a:lstStyle/>
          <a:p>
            <a:pPr eaLnBrk="1" hangingPunct="1">
              <a:lnSpc>
                <a:spcPct val="90000"/>
              </a:lnSpc>
            </a:pPr>
            <a:r>
              <a:rPr lang="en-US" b="1" i="1"/>
              <a:t>Step 3</a:t>
            </a:r>
            <a:endParaRPr lang="en-US"/>
          </a:p>
          <a:p>
            <a:pPr eaLnBrk="1" hangingPunct="1">
              <a:lnSpc>
                <a:spcPct val="90000"/>
              </a:lnSpc>
            </a:pPr>
            <a:endParaRPr lang="en-US"/>
          </a:p>
          <a:p>
            <a:pPr eaLnBrk="1" hangingPunct="1">
              <a:lnSpc>
                <a:spcPct val="90000"/>
              </a:lnSpc>
            </a:pPr>
            <a:r>
              <a:rPr lang="en-US"/>
              <a:t>The apparent brightness of a star cluster's main sequence tells us its distance.</a:t>
            </a:r>
          </a:p>
          <a:p>
            <a:pPr eaLnBrk="1" hangingPunct="1">
              <a:lnSpc>
                <a:spcPct val="90000"/>
              </a:lnSpc>
            </a:pPr>
            <a:endParaRPr lang="en-US"/>
          </a:p>
        </p:txBody>
      </p:sp>
      <p:pic>
        <p:nvPicPr>
          <p:cNvPr id="103428" name="Picture 10" descr="20_12_Figure_Unanno"/>
          <p:cNvPicPr>
            <a:picLocks noChangeAspect="1" noChangeArrowheads="1"/>
          </p:cNvPicPr>
          <p:nvPr/>
        </p:nvPicPr>
        <p:blipFill>
          <a:blip r:embed="rId3"/>
          <a:srcRect b="2943"/>
          <a:stretch>
            <a:fillRect/>
          </a:stretch>
        </p:blipFill>
        <p:spPr bwMode="auto">
          <a:xfrm>
            <a:off x="304800" y="838200"/>
            <a:ext cx="5543550" cy="5456238"/>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sp>
        <p:nvSpPr>
          <p:cNvPr id="2199558" name="Text Box 6"/>
          <p:cNvSpPr txBox="1">
            <a:spLocks noChangeArrowheads="1"/>
          </p:cNvSpPr>
          <p:nvPr/>
        </p:nvSpPr>
        <p:spPr bwMode="auto">
          <a:xfrm>
            <a:off x="3581400" y="2286000"/>
            <a:ext cx="2209800" cy="284163"/>
          </a:xfrm>
          <a:prstGeom prst="rect">
            <a:avLst/>
          </a:prstGeom>
          <a:noFill/>
          <a:ln w="9525">
            <a:solidFill>
              <a:schemeClr val="tx1"/>
            </a:solidFill>
            <a:miter lim="800000"/>
            <a:headEnd/>
            <a:tailEnd/>
          </a:ln>
          <a:effectLst/>
          <a:extLst/>
        </p:spPr>
        <p:txBody>
          <a:bodyPr>
            <a:spAutoFit/>
          </a:bodyPr>
          <a:lstStyle/>
          <a:p>
            <a:pPr>
              <a:spcBef>
                <a:spcPct val="50000"/>
              </a:spcBef>
              <a:defRPr/>
            </a:pPr>
            <a:r>
              <a:rPr lang="en-US" sz="1200">
                <a:latin typeface="Times New Roman" charset="0"/>
                <a:ea typeface="ＭＳ Ｐゴシック" charset="0"/>
                <a:cs typeface="+mn-cs"/>
              </a:rPr>
              <a:t>Insert TCP 6e Figure 15.16</a:t>
            </a:r>
          </a:p>
        </p:txBody>
      </p:sp>
      <p:pic>
        <p:nvPicPr>
          <p:cNvPr id="105476" name="Picture 7" descr="15_16_Figure"/>
          <p:cNvPicPr>
            <a:picLocks noChangeAspect="1" noChangeArrowheads="1"/>
          </p:cNvPicPr>
          <p:nvPr/>
        </p:nvPicPr>
        <p:blipFill>
          <a:blip r:embed="rId3"/>
          <a:srcRect b="3818"/>
          <a:stretch>
            <a:fillRect/>
          </a:stretch>
        </p:blipFill>
        <p:spPr bwMode="auto">
          <a:xfrm>
            <a:off x="1216025" y="457200"/>
            <a:ext cx="6708775" cy="5035550"/>
          </a:xfrm>
          <a:prstGeom prst="rect">
            <a:avLst/>
          </a:prstGeom>
          <a:noFill/>
          <a:ln w="9525">
            <a:noFill/>
            <a:miter lim="800000"/>
            <a:headEnd/>
            <a:tailEnd/>
          </a:ln>
        </p:spPr>
      </p:pic>
      <p:sp>
        <p:nvSpPr>
          <p:cNvPr id="105477" name="Rectangle 10"/>
          <p:cNvSpPr>
            <a:spLocks noGrp="1" noChangeArrowheads="1"/>
          </p:cNvSpPr>
          <p:nvPr>
            <p:ph type="body" idx="1"/>
          </p:nvPr>
        </p:nvSpPr>
        <p:spPr>
          <a:xfrm>
            <a:off x="365125" y="5570538"/>
            <a:ext cx="8577263" cy="965200"/>
          </a:xfrm>
        </p:spPr>
        <p:txBody>
          <a:bodyPr/>
          <a:lstStyle/>
          <a:p>
            <a:pPr eaLnBrk="1" hangingPunct="1"/>
            <a:r>
              <a:rPr lang="en-US" sz="2400"/>
              <a:t>Knowing a star cluster's distance, we can determine the luminosity of each type of star within it.</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07523" name="Rectangle 5"/>
          <p:cNvSpPr>
            <a:spLocks noGrp="1" noChangeArrowheads="1"/>
          </p:cNvSpPr>
          <p:nvPr>
            <p:ph type="title"/>
          </p:nvPr>
        </p:nvSpPr>
        <p:spPr/>
        <p:txBody>
          <a:bodyPr/>
          <a:lstStyle/>
          <a:p>
            <a:pPr eaLnBrk="1" hangingPunct="1"/>
            <a:r>
              <a:rPr lang="en-US"/>
              <a:t>Thought Question</a:t>
            </a:r>
          </a:p>
        </p:txBody>
      </p:sp>
      <p:sp>
        <p:nvSpPr>
          <p:cNvPr id="107524" name="Rectangle 6"/>
          <p:cNvSpPr>
            <a:spLocks noGrp="1" noChangeArrowheads="1"/>
          </p:cNvSpPr>
          <p:nvPr>
            <p:ph type="body" idx="1"/>
          </p:nvPr>
        </p:nvSpPr>
        <p:spPr/>
        <p:txBody>
          <a:bodyPr/>
          <a:lstStyle/>
          <a:p>
            <a:pPr marL="0" indent="0" eaLnBrk="1" hangingPunct="1">
              <a:buFontTx/>
              <a:buNone/>
              <a:tabLst>
                <a:tab pos="454025" algn="l"/>
              </a:tabLst>
            </a:pPr>
            <a:r>
              <a:rPr lang="en-US"/>
              <a:t>Which kind of stars are best for measuring large distances?</a:t>
            </a:r>
          </a:p>
          <a:p>
            <a:pPr marL="0" indent="0" eaLnBrk="1" hangingPunct="1">
              <a:buFontTx/>
              <a:buNone/>
              <a:tabLst>
                <a:tab pos="454025" algn="l"/>
              </a:tabLst>
            </a:pPr>
            <a:endParaRPr lang="en-US"/>
          </a:p>
          <a:p>
            <a:pPr marL="0" indent="0" eaLnBrk="1" hangingPunct="1">
              <a:buFontTx/>
              <a:buNone/>
              <a:tabLst>
                <a:tab pos="454025" algn="l"/>
              </a:tabLst>
            </a:pPr>
            <a:endParaRPr lang="en-US"/>
          </a:p>
          <a:p>
            <a:pPr marL="0" indent="0" eaLnBrk="1" hangingPunct="1">
              <a:buFontTx/>
              <a:buAutoNum type="alphaUcPeriod"/>
              <a:tabLst>
                <a:tab pos="454025" algn="l"/>
              </a:tabLst>
            </a:pPr>
            <a:r>
              <a:rPr lang="en-US"/>
              <a:t>	high-luminosity stars</a:t>
            </a:r>
          </a:p>
          <a:p>
            <a:pPr marL="0" indent="0" eaLnBrk="1" hangingPunct="1">
              <a:buFontTx/>
              <a:buAutoNum type="alphaUcPeriod"/>
              <a:tabLst>
                <a:tab pos="454025" algn="l"/>
              </a:tabLst>
            </a:pPr>
            <a:r>
              <a:rPr lang="en-US"/>
              <a:t>	low-luminosity stars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09571" name="Rectangle 2"/>
          <p:cNvSpPr>
            <a:spLocks noGrp="1" noChangeArrowheads="1"/>
          </p:cNvSpPr>
          <p:nvPr>
            <p:ph type="title"/>
          </p:nvPr>
        </p:nvSpPr>
        <p:spPr/>
        <p:txBody>
          <a:bodyPr/>
          <a:lstStyle/>
          <a:p>
            <a:pPr eaLnBrk="1" hangingPunct="1"/>
            <a:r>
              <a:rPr lang="en-US"/>
              <a:t>Thought Question</a:t>
            </a:r>
          </a:p>
        </p:txBody>
      </p:sp>
      <p:sp>
        <p:nvSpPr>
          <p:cNvPr id="109572" name="Rectangle 3"/>
          <p:cNvSpPr>
            <a:spLocks noGrp="1" noChangeArrowheads="1"/>
          </p:cNvSpPr>
          <p:nvPr>
            <p:ph type="body" idx="1"/>
          </p:nvPr>
        </p:nvSpPr>
        <p:spPr/>
        <p:txBody>
          <a:bodyPr/>
          <a:lstStyle/>
          <a:p>
            <a:pPr marL="0" indent="0" eaLnBrk="1" hangingPunct="1">
              <a:buFontTx/>
              <a:buNone/>
              <a:tabLst>
                <a:tab pos="454025" algn="l"/>
              </a:tabLst>
            </a:pPr>
            <a:r>
              <a:rPr lang="en-US"/>
              <a:t>Which kind of stars are best for measuring large distances?</a:t>
            </a:r>
          </a:p>
          <a:p>
            <a:pPr marL="0" indent="0" eaLnBrk="1" hangingPunct="1">
              <a:buFontTx/>
              <a:buNone/>
              <a:tabLst>
                <a:tab pos="454025" algn="l"/>
              </a:tabLst>
            </a:pPr>
            <a:endParaRPr lang="en-US"/>
          </a:p>
          <a:p>
            <a:pPr marL="0" indent="0" eaLnBrk="1" hangingPunct="1">
              <a:buFontTx/>
              <a:buNone/>
              <a:tabLst>
                <a:tab pos="454025" algn="l"/>
              </a:tabLst>
            </a:pPr>
            <a:endParaRPr lang="en-US"/>
          </a:p>
          <a:p>
            <a:pPr marL="0" indent="0" eaLnBrk="1" hangingPunct="1">
              <a:buFontTx/>
              <a:buAutoNum type="alphaUcPeriod"/>
              <a:tabLst>
                <a:tab pos="454025" algn="l"/>
              </a:tabLst>
            </a:pPr>
            <a:r>
              <a:rPr lang="en-US" b="1"/>
              <a:t>	high-luminosity stars</a:t>
            </a:r>
            <a:endParaRPr lang="en-US"/>
          </a:p>
          <a:p>
            <a:pPr marL="0" indent="0" eaLnBrk="1" hangingPunct="1">
              <a:buFontTx/>
              <a:buAutoNum type="alphaUcPeriod"/>
              <a:tabLst>
                <a:tab pos="454025" algn="l"/>
              </a:tabLst>
            </a:pPr>
            <a:r>
              <a:rPr lang="en-US"/>
              <a:t>	low-luminosity stars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sp>
        <p:nvSpPr>
          <p:cNvPr id="111619" name="Rectangle 8"/>
          <p:cNvSpPr>
            <a:spLocks noGrp="1" noChangeArrowheads="1"/>
          </p:cNvSpPr>
          <p:nvPr>
            <p:ph type="title"/>
          </p:nvPr>
        </p:nvSpPr>
        <p:spPr/>
        <p:txBody>
          <a:bodyPr/>
          <a:lstStyle/>
          <a:p>
            <a:pPr eaLnBrk="1" hangingPunct="1"/>
            <a:r>
              <a:rPr lang="en-US"/>
              <a:t>    </a:t>
            </a:r>
          </a:p>
        </p:txBody>
      </p:sp>
      <p:sp>
        <p:nvSpPr>
          <p:cNvPr id="111620" name="Rectangle 9"/>
          <p:cNvSpPr>
            <a:spLocks noGrp="1" noChangeArrowheads="1"/>
          </p:cNvSpPr>
          <p:nvPr>
            <p:ph type="body" idx="1"/>
          </p:nvPr>
        </p:nvSpPr>
        <p:spPr>
          <a:xfrm>
            <a:off x="5181600" y="1141413"/>
            <a:ext cx="3657600" cy="5106987"/>
          </a:xfrm>
        </p:spPr>
        <p:txBody>
          <a:bodyPr/>
          <a:lstStyle/>
          <a:p>
            <a:pPr eaLnBrk="1" hangingPunct="1"/>
            <a:r>
              <a:rPr lang="en-US"/>
              <a:t>Cepheid  variable </a:t>
            </a:r>
            <a:r>
              <a:rPr lang="en-US">
                <a:solidFill>
                  <a:srgbClr val="000000"/>
                </a:solidFill>
              </a:rPr>
              <a:t>supergiant </a:t>
            </a:r>
            <a:r>
              <a:rPr lang="en-US"/>
              <a:t>stars are very luminous.</a:t>
            </a:r>
          </a:p>
          <a:p>
            <a:pPr eaLnBrk="1" hangingPunct="1"/>
            <a:endParaRPr lang="en-US"/>
          </a:p>
        </p:txBody>
      </p:sp>
      <p:pic>
        <p:nvPicPr>
          <p:cNvPr id="111621" name="Picture 13" descr="15_15_Figure_Anno"/>
          <p:cNvPicPr>
            <a:picLocks noChangeAspect="1" noChangeArrowheads="1"/>
          </p:cNvPicPr>
          <p:nvPr/>
        </p:nvPicPr>
        <p:blipFill>
          <a:blip r:embed="rId3"/>
          <a:srcRect b="2824"/>
          <a:stretch>
            <a:fillRect/>
          </a:stretch>
        </p:blipFill>
        <p:spPr bwMode="auto">
          <a:xfrm>
            <a:off x="354013" y="690563"/>
            <a:ext cx="4737100" cy="4795837"/>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113667" name="Picture 7" descr="CepheidStandardCandles"/>
          <p:cNvPicPr>
            <a:picLocks noChangeAspect="1" noChangeArrowheads="1"/>
          </p:cNvPicPr>
          <p:nvPr/>
        </p:nvPicPr>
        <p:blipFill>
          <a:blip r:embed="rId3"/>
          <a:srcRect/>
          <a:stretch>
            <a:fillRect/>
          </a:stretch>
        </p:blipFill>
        <p:spPr bwMode="auto">
          <a:xfrm>
            <a:off x="304800" y="441325"/>
            <a:ext cx="5511800" cy="5915025"/>
          </a:xfrm>
          <a:prstGeom prst="rect">
            <a:avLst/>
          </a:prstGeom>
          <a:noFill/>
          <a:ln w="9525">
            <a:noFill/>
            <a:miter lim="800000"/>
            <a:headEnd/>
            <a:tailEnd/>
          </a:ln>
        </p:spPr>
      </p:pic>
      <p:sp>
        <p:nvSpPr>
          <p:cNvPr id="113668" name="Rectangle 9"/>
          <p:cNvSpPr>
            <a:spLocks noGrp="1" noChangeArrowheads="1"/>
          </p:cNvSpPr>
          <p:nvPr>
            <p:ph type="body" idx="1"/>
          </p:nvPr>
        </p:nvSpPr>
        <p:spPr>
          <a:xfrm>
            <a:off x="6008688" y="1141413"/>
            <a:ext cx="2994025" cy="5106987"/>
          </a:xfrm>
        </p:spPr>
        <p:txBody>
          <a:bodyPr/>
          <a:lstStyle/>
          <a:p>
            <a:pPr eaLnBrk="1" hangingPunct="1">
              <a:lnSpc>
                <a:spcPct val="90000"/>
              </a:lnSpc>
            </a:pPr>
            <a:r>
              <a:rPr lang="en-US" b="1" i="1"/>
              <a:t>Step 4</a:t>
            </a:r>
            <a:endParaRPr lang="en-US"/>
          </a:p>
          <a:p>
            <a:pPr eaLnBrk="1" hangingPunct="1">
              <a:lnSpc>
                <a:spcPct val="90000"/>
              </a:lnSpc>
            </a:pPr>
            <a:endParaRPr lang="en-US"/>
          </a:p>
          <a:p>
            <a:pPr eaLnBrk="1" hangingPunct="1">
              <a:lnSpc>
                <a:spcPct val="90000"/>
              </a:lnSpc>
            </a:pPr>
            <a:r>
              <a:rPr lang="en-US"/>
              <a:t>Because the period of Cepheid variable stars tells us their luminosities, we can use them as standard candles.</a:t>
            </a:r>
          </a:p>
        </p:txBody>
      </p:sp>
      <p:pic>
        <p:nvPicPr>
          <p:cNvPr id="113669" name="Picture 8" descr="InteractiveFig">
            <a:hlinkClick r:id="rId4"/>
          </p:cNvPr>
          <p:cNvPicPr>
            <a:picLocks noChangeAspect="1" noChangeArrowheads="1"/>
          </p:cNvPicPr>
          <p:nvPr/>
        </p:nvPicPr>
        <p:blipFill>
          <a:blip r:embed="rId5"/>
          <a:srcRect/>
          <a:stretch>
            <a:fillRect/>
          </a:stretch>
        </p:blipFill>
        <p:spPr bwMode="auto">
          <a:xfrm>
            <a:off x="4787900" y="6362700"/>
            <a:ext cx="1130300" cy="206375"/>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9"/>
          <p:cNvSpPr>
            <a:spLocks noGrp="1" noChangeArrowheads="1"/>
          </p:cNvSpPr>
          <p:nvPr>
            <p:ph type="body" idx="1"/>
          </p:nvPr>
        </p:nvSpPr>
        <p:spPr>
          <a:xfrm>
            <a:off x="365125" y="5578475"/>
            <a:ext cx="8229600" cy="669925"/>
          </a:xfrm>
        </p:spPr>
        <p:txBody>
          <a:bodyPr/>
          <a:lstStyle/>
          <a:p>
            <a:pPr eaLnBrk="1" hangingPunct="1">
              <a:lnSpc>
                <a:spcPct val="90000"/>
              </a:lnSpc>
            </a:pPr>
            <a:r>
              <a:rPr lang="en-US" sz="2400"/>
              <a:t>Cepheid variable stars with longer periods have greater luminosities. Can be used to determine distances up to 100 Mly.</a:t>
            </a:r>
          </a:p>
          <a:p>
            <a:pPr eaLnBrk="1" hangingPunct="1">
              <a:lnSpc>
                <a:spcPct val="90000"/>
              </a:lnSpc>
            </a:pPr>
            <a:endParaRPr lang="en-US" sz="2400"/>
          </a:p>
        </p:txBody>
      </p:sp>
      <p:pic>
        <p:nvPicPr>
          <p:cNvPr id="115715" name="Picture 11" descr="20_13_Figure"/>
          <p:cNvPicPr>
            <a:picLocks noChangeAspect="1" noChangeArrowheads="1"/>
          </p:cNvPicPr>
          <p:nvPr/>
        </p:nvPicPr>
        <p:blipFill>
          <a:blip r:embed="rId3"/>
          <a:srcRect b="3235"/>
          <a:stretch>
            <a:fillRect/>
          </a:stretch>
        </p:blipFill>
        <p:spPr bwMode="auto">
          <a:xfrm>
            <a:off x="1054100" y="458788"/>
            <a:ext cx="7032625" cy="4968875"/>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117763" name="Picture 10" descr="20_13_Figure-Anno"/>
          <p:cNvPicPr>
            <a:picLocks noChangeAspect="1" noChangeArrowheads="1"/>
          </p:cNvPicPr>
          <p:nvPr/>
        </p:nvPicPr>
        <p:blipFill>
          <a:blip r:embed="rId3"/>
          <a:srcRect b="3767"/>
          <a:stretch>
            <a:fillRect/>
          </a:stretch>
        </p:blipFill>
        <p:spPr bwMode="auto">
          <a:xfrm>
            <a:off x="263525" y="1219200"/>
            <a:ext cx="4537075" cy="3435350"/>
          </a:xfrm>
          <a:prstGeom prst="rect">
            <a:avLst/>
          </a:prstGeom>
          <a:noFill/>
          <a:ln w="9525">
            <a:noFill/>
            <a:miter lim="800000"/>
            <a:headEnd/>
            <a:tailEnd/>
          </a:ln>
        </p:spPr>
      </p:pic>
      <p:sp>
        <p:nvSpPr>
          <p:cNvPr id="117764" name="Rectangle 9"/>
          <p:cNvSpPr>
            <a:spLocks noGrp="1" noChangeArrowheads="1"/>
          </p:cNvSpPr>
          <p:nvPr>
            <p:ph type="body" idx="1"/>
          </p:nvPr>
        </p:nvSpPr>
        <p:spPr>
          <a:xfrm>
            <a:off x="4876800" y="1141413"/>
            <a:ext cx="3962400" cy="5106987"/>
          </a:xfrm>
        </p:spPr>
        <p:txBody>
          <a:bodyPr/>
          <a:lstStyle/>
          <a:p>
            <a:pPr eaLnBrk="1" hangingPunct="1"/>
            <a:r>
              <a:rPr lang="en-US" sz="2400"/>
              <a:t>White-dwarf supernovae can also be used as standard candles.</a:t>
            </a:r>
          </a:p>
          <a:p>
            <a:pPr eaLnBrk="1" hangingPunct="1"/>
            <a:endParaRPr lang="en-US" sz="2400"/>
          </a:p>
          <a:p>
            <a:pPr eaLnBrk="1" hangingPunct="1"/>
            <a:r>
              <a:rPr lang="en-US" sz="2400"/>
              <a:t>These supernovae occur when a white dwarf in a close binary system accretes enough matter from its companion to blow itself apart when M &gt; 1.4 M</a:t>
            </a:r>
            <a:r>
              <a:rPr lang="en-US" sz="2400" baseline="-25000">
                <a:solidFill>
                  <a:srgbClr val="000000"/>
                </a:solidFill>
                <a:latin typeface="Wingdings" pitchFamily="-109" charset="2"/>
                <a:ea typeface="Wingdings" pitchFamily="-109" charset="2"/>
                <a:cs typeface="Wingdings" pitchFamily="-109" charset="2"/>
              </a:rPr>
              <a:t></a:t>
            </a:r>
            <a:endParaRPr lang="en-US" sz="2400"/>
          </a:p>
          <a:p>
            <a:pPr eaLnBrk="1" hangingPunct="1"/>
            <a:endParaRPr lang="en-US" sz="2400"/>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19811" name="Rectangle 8"/>
          <p:cNvSpPr>
            <a:spLocks noGrp="1" noChangeArrowheads="1"/>
          </p:cNvSpPr>
          <p:nvPr>
            <p:ph type="body" idx="1"/>
          </p:nvPr>
        </p:nvSpPr>
        <p:spPr>
          <a:xfrm>
            <a:off x="6134100" y="1141413"/>
            <a:ext cx="2460625" cy="5106987"/>
          </a:xfrm>
        </p:spPr>
        <p:txBody>
          <a:bodyPr/>
          <a:lstStyle/>
          <a:p>
            <a:pPr eaLnBrk="1" hangingPunct="1"/>
            <a:r>
              <a:rPr lang="en-US" sz="2400" b="1" i="1"/>
              <a:t>Step 5</a:t>
            </a:r>
            <a:endParaRPr lang="en-US" sz="2400"/>
          </a:p>
          <a:p>
            <a:pPr eaLnBrk="1" hangingPunct="1"/>
            <a:endParaRPr lang="en-US" sz="2400"/>
          </a:p>
          <a:p>
            <a:pPr eaLnBrk="1" hangingPunct="1"/>
            <a:r>
              <a:rPr lang="en-US" sz="2400"/>
              <a:t>The apparent brightness of a white dwarf supernova tells us the distance to its galaxy (up to 10 billion light-years).</a:t>
            </a:r>
          </a:p>
        </p:txBody>
      </p:sp>
      <p:pic>
        <p:nvPicPr>
          <p:cNvPr id="119812" name="Picture 9" descr="20_15_Figure"/>
          <p:cNvPicPr>
            <a:picLocks noChangeAspect="1" noChangeArrowheads="1"/>
          </p:cNvPicPr>
          <p:nvPr/>
        </p:nvPicPr>
        <p:blipFill>
          <a:blip r:embed="rId3"/>
          <a:srcRect b="3087"/>
          <a:stretch>
            <a:fillRect/>
          </a:stretch>
        </p:blipFill>
        <p:spPr bwMode="auto">
          <a:xfrm>
            <a:off x="381000" y="1382713"/>
            <a:ext cx="5638800" cy="3854450"/>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121859" name="Picture 9" descr="20_18_Figure"/>
          <p:cNvPicPr>
            <a:picLocks noChangeAspect="1" noChangeArrowheads="1"/>
          </p:cNvPicPr>
          <p:nvPr/>
        </p:nvPicPr>
        <p:blipFill>
          <a:blip r:embed="rId3"/>
          <a:srcRect b="2724"/>
          <a:stretch>
            <a:fillRect/>
          </a:stretch>
        </p:blipFill>
        <p:spPr bwMode="auto">
          <a:xfrm>
            <a:off x="2568575" y="1249363"/>
            <a:ext cx="4006850" cy="5105400"/>
          </a:xfrm>
          <a:prstGeom prst="rect">
            <a:avLst/>
          </a:prstGeom>
          <a:noFill/>
          <a:ln w="9525">
            <a:noFill/>
            <a:miter lim="800000"/>
            <a:headEnd/>
            <a:tailEnd/>
          </a:ln>
        </p:spPr>
      </p:pic>
      <p:sp>
        <p:nvSpPr>
          <p:cNvPr id="121860" name="Rectangle 7"/>
          <p:cNvSpPr>
            <a:spLocks noGrp="1" noChangeArrowheads="1"/>
          </p:cNvSpPr>
          <p:nvPr>
            <p:ph type="title"/>
          </p:nvPr>
        </p:nvSpPr>
        <p:spPr>
          <a:xfrm>
            <a:off x="0" y="0"/>
            <a:ext cx="9144000" cy="1066800"/>
          </a:xfrm>
        </p:spPr>
        <p:txBody>
          <a:bodyPr/>
          <a:lstStyle/>
          <a:p>
            <a:pPr eaLnBrk="1" hangingPunct="1"/>
            <a:r>
              <a:rPr lang="en-US"/>
              <a:t>How did Hubble prove that galaxies lie far beyond the Milky Way?</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23907" name="Rectangle 5"/>
          <p:cNvSpPr>
            <a:spLocks noGrp="1" noChangeArrowheads="1"/>
          </p:cNvSpPr>
          <p:nvPr>
            <p:ph type="title"/>
          </p:nvPr>
        </p:nvSpPr>
        <p:spPr/>
        <p:txBody>
          <a:bodyPr/>
          <a:lstStyle/>
          <a:p>
            <a:pPr eaLnBrk="1" hangingPunct="1"/>
            <a:r>
              <a:rPr lang="en-US"/>
              <a:t>The Puzzle of </a:t>
            </a:r>
            <a:r>
              <a:rPr lang="en-US" altLang="ja-JP"/>
              <a:t>"Spiral Nebulae"</a:t>
            </a:r>
            <a:endParaRPr lang="en-US"/>
          </a:p>
        </p:txBody>
      </p:sp>
      <p:sp>
        <p:nvSpPr>
          <p:cNvPr id="123908" name="Rectangle 6"/>
          <p:cNvSpPr>
            <a:spLocks noGrp="1" noChangeArrowheads="1"/>
          </p:cNvSpPr>
          <p:nvPr>
            <p:ph type="body" idx="1"/>
          </p:nvPr>
        </p:nvSpPr>
        <p:spPr/>
        <p:txBody>
          <a:bodyPr/>
          <a:lstStyle/>
          <a:p>
            <a:pPr eaLnBrk="1" hangingPunct="1"/>
            <a:r>
              <a:rPr lang="en-US"/>
              <a:t>Before Hubble, some scientists argued that </a:t>
            </a:r>
            <a:r>
              <a:rPr lang="en-US" altLang="ja-JP"/>
              <a:t>"spiral nebulae" were entire galaxies like our Milky Way, while others maintained they were smaller collections of stars within the Milky Way.</a:t>
            </a:r>
          </a:p>
          <a:p>
            <a:pPr eaLnBrk="1" hangingPunct="1"/>
            <a:endParaRPr lang="en-US"/>
          </a:p>
          <a:p>
            <a:pPr eaLnBrk="1" hangingPunct="1"/>
            <a:r>
              <a:rPr lang="en-US"/>
              <a:t>The debate remained unsettled until Edwin Hubble finally measured their distances.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25955" name="Rectangle 8"/>
          <p:cNvSpPr>
            <a:spLocks noGrp="1" noChangeArrowheads="1"/>
          </p:cNvSpPr>
          <p:nvPr>
            <p:ph type="body" idx="1"/>
          </p:nvPr>
        </p:nvSpPr>
        <p:spPr>
          <a:xfrm>
            <a:off x="365125" y="5281613"/>
            <a:ext cx="8229600" cy="966787"/>
          </a:xfrm>
        </p:spPr>
        <p:txBody>
          <a:bodyPr/>
          <a:lstStyle/>
          <a:p>
            <a:pPr eaLnBrk="1" hangingPunct="1">
              <a:lnSpc>
                <a:spcPct val="90000"/>
              </a:lnSpc>
            </a:pPr>
            <a:r>
              <a:rPr lang="en-US" sz="2400"/>
              <a:t>Hubble settled the debate by measuring the distance to the Andromeda Galaxy using Cepheid variables as standard candles.</a:t>
            </a:r>
          </a:p>
        </p:txBody>
      </p:sp>
      <p:pic>
        <p:nvPicPr>
          <p:cNvPr id="125956" name="Picture 9" descr="20_21_Figure"/>
          <p:cNvPicPr>
            <a:picLocks noChangeAspect="1" noChangeArrowheads="1"/>
          </p:cNvPicPr>
          <p:nvPr/>
        </p:nvPicPr>
        <p:blipFill>
          <a:blip r:embed="rId3"/>
          <a:srcRect b="4312"/>
          <a:stretch>
            <a:fillRect/>
          </a:stretch>
        </p:blipFill>
        <p:spPr bwMode="auto">
          <a:xfrm>
            <a:off x="269875" y="379413"/>
            <a:ext cx="8602663" cy="4545012"/>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28003" name="Rectangle 7"/>
          <p:cNvSpPr>
            <a:spLocks noGrp="1" noChangeArrowheads="1"/>
          </p:cNvSpPr>
          <p:nvPr>
            <p:ph type="title"/>
          </p:nvPr>
        </p:nvSpPr>
        <p:spPr/>
        <p:txBody>
          <a:bodyPr/>
          <a:lstStyle/>
          <a:p>
            <a:pPr eaLnBrk="1" hangingPunct="1"/>
            <a:r>
              <a:rPr lang="en-US"/>
              <a:t>What is Hubble</a:t>
            </a:r>
            <a:r>
              <a:rPr lang="en-US" altLang="ja-JP"/>
              <a:t>'s law?</a:t>
            </a:r>
            <a:endParaRPr lang="en-US"/>
          </a:p>
        </p:txBody>
      </p:sp>
      <p:pic>
        <p:nvPicPr>
          <p:cNvPr id="128004" name="Picture 9" descr="20_19_Figure"/>
          <p:cNvPicPr>
            <a:picLocks noChangeAspect="1" noChangeArrowheads="1"/>
          </p:cNvPicPr>
          <p:nvPr/>
        </p:nvPicPr>
        <p:blipFill>
          <a:blip r:embed="rId3"/>
          <a:srcRect b="3532"/>
          <a:stretch>
            <a:fillRect/>
          </a:stretch>
        </p:blipFill>
        <p:spPr bwMode="auto">
          <a:xfrm>
            <a:off x="269875" y="776288"/>
            <a:ext cx="8602663" cy="5116512"/>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30051" name="Rectangle 9"/>
          <p:cNvSpPr>
            <a:spLocks noGrp="1" noChangeArrowheads="1"/>
          </p:cNvSpPr>
          <p:nvPr>
            <p:ph type="body" idx="1"/>
          </p:nvPr>
        </p:nvSpPr>
        <p:spPr>
          <a:xfrm>
            <a:off x="365125" y="5265738"/>
            <a:ext cx="8229600" cy="982662"/>
          </a:xfrm>
        </p:spPr>
        <p:txBody>
          <a:bodyPr/>
          <a:lstStyle/>
          <a:p>
            <a:pPr eaLnBrk="1" hangingPunct="1">
              <a:lnSpc>
                <a:spcPct val="90000"/>
              </a:lnSpc>
            </a:pPr>
            <a:r>
              <a:rPr lang="en-US" sz="2400"/>
              <a:t>The spectral features of virtually all galaxies are redshifted, which means that they're all moving away from us.</a:t>
            </a:r>
          </a:p>
        </p:txBody>
      </p:sp>
      <p:pic>
        <p:nvPicPr>
          <p:cNvPr id="130052" name="Picture 10" descr="20_18_Figure_Unanno"/>
          <p:cNvPicPr>
            <a:picLocks noChangeAspect="1" noChangeArrowheads="1"/>
          </p:cNvPicPr>
          <p:nvPr/>
        </p:nvPicPr>
        <p:blipFill>
          <a:blip r:embed="rId3"/>
          <a:srcRect b="3134"/>
          <a:stretch>
            <a:fillRect/>
          </a:stretch>
        </p:blipFill>
        <p:spPr bwMode="auto">
          <a:xfrm>
            <a:off x="1560513" y="690563"/>
            <a:ext cx="6018212" cy="4367212"/>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Title 1"/>
          <p:cNvSpPr>
            <a:spLocks noGrp="1"/>
          </p:cNvSpPr>
          <p:nvPr>
            <p:ph type="title"/>
          </p:nvPr>
        </p:nvSpPr>
        <p:spPr/>
        <p:txBody>
          <a:bodyPr/>
          <a:lstStyle/>
          <a:p>
            <a:pPr eaLnBrk="1" hangingPunct="1"/>
            <a:r>
              <a:rPr lang="en-US" smtClean="0"/>
              <a:t>Cosmological Redshift</a:t>
            </a:r>
          </a:p>
        </p:txBody>
      </p:sp>
      <p:pic>
        <p:nvPicPr>
          <p:cNvPr id="132100" name="Picture 4"/>
          <p:cNvPicPr>
            <a:picLocks noChangeAspect="1"/>
          </p:cNvPicPr>
          <p:nvPr/>
        </p:nvPicPr>
        <p:blipFill>
          <a:blip r:embed="rId3"/>
          <a:srcRect/>
          <a:stretch>
            <a:fillRect/>
          </a:stretch>
        </p:blipFill>
        <p:spPr bwMode="auto">
          <a:xfrm>
            <a:off x="5334000" y="890588"/>
            <a:ext cx="3505200" cy="5738812"/>
          </a:xfrm>
          <a:prstGeom prst="rect">
            <a:avLst/>
          </a:prstGeom>
          <a:noFill/>
          <a:ln w="9525">
            <a:noFill/>
            <a:miter lim="800000"/>
            <a:headEnd/>
            <a:tailEnd/>
          </a:ln>
        </p:spPr>
      </p:pic>
      <p:graphicFrame>
        <p:nvGraphicFramePr>
          <p:cNvPr id="132098" name="Object 2"/>
          <p:cNvGraphicFramePr>
            <a:graphicFrameLocks noChangeAspect="1"/>
          </p:cNvGraphicFramePr>
          <p:nvPr/>
        </p:nvGraphicFramePr>
        <p:xfrm>
          <a:off x="685800" y="914400"/>
          <a:ext cx="3835400" cy="2063750"/>
        </p:xfrm>
        <a:graphic>
          <a:graphicData uri="http://schemas.openxmlformats.org/presentationml/2006/ole">
            <mc:AlternateContent xmlns:mc="http://schemas.openxmlformats.org/markup-compatibility/2006">
              <mc:Choice xmlns:v="urn:schemas-microsoft-com:vml" Requires="v">
                <p:oleObj spid="_x0000_s132100" name="Equation" r:id="rId4" imgW="2006600" imgH="1079500" progId="Equation.3">
                  <p:embed/>
                </p:oleObj>
              </mc:Choice>
              <mc:Fallback>
                <p:oleObj name="Equation" r:id="rId4" imgW="2006600" imgH="10795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 y="914400"/>
                        <a:ext cx="3835400" cy="2063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2101" name="TextBox 6"/>
          <p:cNvSpPr txBox="1">
            <a:spLocks noChangeArrowheads="1"/>
          </p:cNvSpPr>
          <p:nvPr/>
        </p:nvSpPr>
        <p:spPr bwMode="auto">
          <a:xfrm>
            <a:off x="228600" y="3352800"/>
            <a:ext cx="5029200" cy="3170238"/>
          </a:xfrm>
          <a:prstGeom prst="rect">
            <a:avLst/>
          </a:prstGeom>
          <a:noFill/>
          <a:ln w="9525">
            <a:noFill/>
            <a:miter lim="800000"/>
            <a:headEnd/>
            <a:tailEnd/>
          </a:ln>
        </p:spPr>
        <p:txBody>
          <a:bodyPr>
            <a:prstTxWarp prst="textNoShape">
              <a:avLst/>
            </a:prstTxWarp>
            <a:spAutoFit/>
          </a:bodyPr>
          <a:lstStyle/>
          <a:p>
            <a:r>
              <a:rPr lang="en-US" sz="2000">
                <a:solidFill>
                  <a:srgbClr val="000000"/>
                </a:solidFill>
              </a:rPr>
              <a:t>Figure: Each galaxy’s spectrum is a bright band with dark absorption lines.</a:t>
            </a:r>
          </a:p>
          <a:p>
            <a:endParaRPr lang="en-US" sz="2000">
              <a:solidFill>
                <a:srgbClr val="000000"/>
              </a:solidFill>
            </a:endParaRPr>
          </a:p>
          <a:p>
            <a:r>
              <a:rPr lang="en-US" sz="2000">
                <a:solidFill>
                  <a:srgbClr val="000000"/>
                </a:solidFill>
              </a:rPr>
              <a:t>The bright lines above and below it are a comparison spectrum taken on Earth. The horizontal red arrows show how much the H and K lines of singly ionized calcium are redshifted in each galaxy’s spectrum. Below each spectrum is the recessional velocity calculated from the redshift.</a:t>
            </a:r>
          </a:p>
        </p:txBody>
      </p:sp>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itle 1"/>
          <p:cNvSpPr>
            <a:spLocks noGrp="1"/>
          </p:cNvSpPr>
          <p:nvPr>
            <p:ph type="title"/>
          </p:nvPr>
        </p:nvSpPr>
        <p:spPr/>
        <p:txBody>
          <a:bodyPr/>
          <a:lstStyle/>
          <a:p>
            <a:pPr eaLnBrk="1" hangingPunct="1"/>
            <a:r>
              <a:rPr lang="en-US" smtClean="0"/>
              <a:t>Cosmological Redshift</a:t>
            </a:r>
          </a:p>
        </p:txBody>
      </p:sp>
      <p:pic>
        <p:nvPicPr>
          <p:cNvPr id="133123" name="Picture 7"/>
          <p:cNvPicPr>
            <a:picLocks noChangeAspect="1"/>
          </p:cNvPicPr>
          <p:nvPr/>
        </p:nvPicPr>
        <p:blipFill>
          <a:blip r:embed="rId2"/>
          <a:srcRect/>
          <a:stretch>
            <a:fillRect/>
          </a:stretch>
        </p:blipFill>
        <p:spPr bwMode="auto">
          <a:xfrm>
            <a:off x="4572000" y="1752600"/>
            <a:ext cx="4405313" cy="3886200"/>
          </a:xfrm>
          <a:prstGeom prst="rect">
            <a:avLst/>
          </a:prstGeom>
          <a:noFill/>
          <a:ln w="9525">
            <a:noFill/>
            <a:miter lim="800000"/>
            <a:headEnd/>
            <a:tailEnd/>
          </a:ln>
        </p:spPr>
      </p:pic>
      <p:sp>
        <p:nvSpPr>
          <p:cNvPr id="133124" name="TextBox 8"/>
          <p:cNvSpPr txBox="1">
            <a:spLocks noChangeArrowheads="1"/>
          </p:cNvSpPr>
          <p:nvPr/>
        </p:nvSpPr>
        <p:spPr bwMode="auto">
          <a:xfrm>
            <a:off x="381000" y="838200"/>
            <a:ext cx="4191000" cy="4708525"/>
          </a:xfrm>
          <a:prstGeom prst="rect">
            <a:avLst/>
          </a:prstGeom>
          <a:noFill/>
          <a:ln w="9525">
            <a:noFill/>
            <a:miter lim="800000"/>
            <a:headEnd/>
            <a:tailEnd/>
          </a:ln>
        </p:spPr>
        <p:txBody>
          <a:bodyPr>
            <a:prstTxWarp prst="textNoShape">
              <a:avLst/>
            </a:prstTxWarp>
            <a:spAutoFit/>
          </a:bodyPr>
          <a:lstStyle/>
          <a:p>
            <a:r>
              <a:rPr lang="en-US" sz="2000">
                <a:solidFill>
                  <a:srgbClr val="000000"/>
                </a:solidFill>
              </a:rPr>
              <a:t>We can easily calculate the factor by which the Universe has expanded from some previous time as follows:</a:t>
            </a:r>
          </a:p>
          <a:p>
            <a:endParaRPr lang="en-US" sz="2000">
              <a:solidFill>
                <a:srgbClr val="000000"/>
              </a:solidFill>
            </a:endParaRPr>
          </a:p>
          <a:p>
            <a:r>
              <a:rPr lang="en-US" sz="2000" i="1">
                <a:solidFill>
                  <a:srgbClr val="000000"/>
                </a:solidFill>
              </a:rPr>
              <a:t>z</a:t>
            </a:r>
            <a:r>
              <a:rPr lang="en-US" sz="2000">
                <a:solidFill>
                  <a:srgbClr val="000000"/>
                </a:solidFill>
              </a:rPr>
              <a:t> = (</a:t>
            </a:r>
            <a:r>
              <a:rPr lang="en-US" sz="2000">
                <a:solidFill>
                  <a:srgbClr val="000000"/>
                </a:solidFill>
                <a:latin typeface="Symbol" pitchFamily="-109" charset="2"/>
                <a:ea typeface="Symbol" pitchFamily="-109" charset="2"/>
                <a:cs typeface="Symbol" pitchFamily="-109" charset="2"/>
              </a:rPr>
              <a:t>l</a:t>
            </a:r>
            <a:r>
              <a:rPr lang="en-US" sz="2000" baseline="-25000">
                <a:solidFill>
                  <a:srgbClr val="000000"/>
                </a:solidFill>
              </a:rPr>
              <a:t>obs</a:t>
            </a:r>
            <a:r>
              <a:rPr lang="en-US" sz="2000">
                <a:solidFill>
                  <a:srgbClr val="000000"/>
                </a:solidFill>
              </a:rPr>
              <a:t> - </a:t>
            </a:r>
            <a:r>
              <a:rPr lang="en-US" sz="2000">
                <a:solidFill>
                  <a:srgbClr val="000000"/>
                </a:solidFill>
                <a:latin typeface="Symbol" pitchFamily="-109" charset="2"/>
                <a:ea typeface="Symbol" pitchFamily="-109" charset="2"/>
                <a:cs typeface="Symbol" pitchFamily="-109" charset="2"/>
              </a:rPr>
              <a:t>l</a:t>
            </a:r>
            <a:r>
              <a:rPr lang="en-US" sz="2000" baseline="-25000">
                <a:solidFill>
                  <a:srgbClr val="000000"/>
                </a:solidFill>
              </a:rPr>
              <a:t>0</a:t>
            </a:r>
            <a:r>
              <a:rPr lang="en-US" sz="2000">
                <a:solidFill>
                  <a:srgbClr val="000000"/>
                </a:solidFill>
              </a:rPr>
              <a:t>)/</a:t>
            </a:r>
            <a:r>
              <a:rPr lang="en-US" sz="2000">
                <a:solidFill>
                  <a:srgbClr val="000000"/>
                </a:solidFill>
                <a:latin typeface="Symbol" pitchFamily="-109" charset="2"/>
                <a:ea typeface="Symbol" pitchFamily="-109" charset="2"/>
                <a:cs typeface="Symbol" pitchFamily="-109" charset="2"/>
              </a:rPr>
              <a:t>l</a:t>
            </a:r>
            <a:r>
              <a:rPr lang="en-US" sz="2000" baseline="-25000">
                <a:solidFill>
                  <a:srgbClr val="000000"/>
                </a:solidFill>
              </a:rPr>
              <a:t>0</a:t>
            </a:r>
            <a:r>
              <a:rPr lang="en-US" sz="2000">
                <a:solidFill>
                  <a:srgbClr val="000000"/>
                </a:solidFill>
              </a:rPr>
              <a:t> </a:t>
            </a:r>
            <a:r>
              <a:rPr lang="en-US" sz="2000">
                <a:solidFill>
                  <a:srgbClr val="000000"/>
                </a:solidFill>
                <a:sym typeface="Wingdings" pitchFamily="-109" charset="2"/>
              </a:rPr>
              <a:t></a:t>
            </a:r>
            <a:r>
              <a:rPr lang="en-US" sz="2000">
                <a:solidFill>
                  <a:srgbClr val="000000"/>
                </a:solidFill>
              </a:rPr>
              <a:t> </a:t>
            </a:r>
            <a:r>
              <a:rPr lang="en-US" sz="2000">
                <a:solidFill>
                  <a:srgbClr val="000000"/>
                </a:solidFill>
                <a:latin typeface="Symbol" pitchFamily="-109" charset="2"/>
                <a:ea typeface="Symbol" pitchFamily="-109" charset="2"/>
                <a:cs typeface="Symbol" pitchFamily="-109" charset="2"/>
              </a:rPr>
              <a:t>l</a:t>
            </a:r>
            <a:r>
              <a:rPr lang="en-US" sz="2000" baseline="-25000">
                <a:solidFill>
                  <a:srgbClr val="000000"/>
                </a:solidFill>
              </a:rPr>
              <a:t>obs</a:t>
            </a:r>
            <a:r>
              <a:rPr lang="en-US" sz="2000">
                <a:solidFill>
                  <a:srgbClr val="000000"/>
                </a:solidFill>
              </a:rPr>
              <a:t>/</a:t>
            </a:r>
            <a:r>
              <a:rPr lang="en-US" sz="2000">
                <a:solidFill>
                  <a:srgbClr val="000000"/>
                </a:solidFill>
                <a:latin typeface="Symbol" pitchFamily="-109" charset="2"/>
                <a:ea typeface="Symbol" pitchFamily="-109" charset="2"/>
                <a:cs typeface="Symbol" pitchFamily="-109" charset="2"/>
              </a:rPr>
              <a:t>l</a:t>
            </a:r>
            <a:r>
              <a:rPr lang="en-US" sz="2000" baseline="-25000">
                <a:solidFill>
                  <a:srgbClr val="000000"/>
                </a:solidFill>
              </a:rPr>
              <a:t>0</a:t>
            </a:r>
            <a:r>
              <a:rPr lang="en-US" sz="2000">
                <a:solidFill>
                  <a:srgbClr val="000000"/>
                </a:solidFill>
              </a:rPr>
              <a:t> = (1+</a:t>
            </a:r>
            <a:r>
              <a:rPr lang="en-US" sz="2000" i="1">
                <a:solidFill>
                  <a:srgbClr val="000000"/>
                </a:solidFill>
              </a:rPr>
              <a:t>z</a:t>
            </a:r>
            <a:r>
              <a:rPr lang="en-US" sz="2000">
                <a:solidFill>
                  <a:srgbClr val="000000"/>
                </a:solidFill>
              </a:rPr>
              <a:t>)</a:t>
            </a:r>
          </a:p>
          <a:p>
            <a:endParaRPr lang="en-US" sz="2000">
              <a:solidFill>
                <a:srgbClr val="000000"/>
              </a:solidFill>
            </a:endParaRPr>
          </a:p>
          <a:p>
            <a:r>
              <a:rPr lang="en-US" sz="2000">
                <a:solidFill>
                  <a:srgbClr val="000000"/>
                </a:solidFill>
              </a:rPr>
              <a:t>This means that if you observe an object to have a redshift of </a:t>
            </a:r>
            <a:r>
              <a:rPr lang="en-US" sz="2000" i="1">
                <a:solidFill>
                  <a:srgbClr val="000000"/>
                </a:solidFill>
              </a:rPr>
              <a:t>z</a:t>
            </a:r>
            <a:r>
              <a:rPr lang="en-US" sz="2000">
                <a:solidFill>
                  <a:srgbClr val="000000"/>
                </a:solidFill>
              </a:rPr>
              <a:t> = 1</a:t>
            </a:r>
          </a:p>
          <a:p>
            <a:r>
              <a:rPr lang="en-US" sz="2000">
                <a:solidFill>
                  <a:srgbClr val="000000"/>
                </a:solidFill>
              </a:rPr>
              <a:t>the distance between us and the object has increased by a factor of 2 from the time the photon left that object and arrived to Earth.</a:t>
            </a:r>
          </a:p>
          <a:p>
            <a:endParaRPr lang="en-US" sz="2000">
              <a:solidFill>
                <a:srgbClr val="000000"/>
              </a:solidFill>
            </a:endParaRPr>
          </a:p>
          <a:p>
            <a:r>
              <a:rPr lang="en-US" sz="2000">
                <a:solidFill>
                  <a:srgbClr val="000000"/>
                </a:solidFill>
              </a:rPr>
              <a:t>How does the volume and density change?</a:t>
            </a:r>
          </a:p>
        </p:txBody>
      </p:sp>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134147" name="Picture 3" descr="DiscoverHubblesLaw"/>
          <p:cNvPicPr>
            <a:picLocks noChangeAspect="1" noChangeArrowheads="1"/>
          </p:cNvPicPr>
          <p:nvPr/>
        </p:nvPicPr>
        <p:blipFill>
          <a:blip r:embed="rId3"/>
          <a:srcRect/>
          <a:stretch>
            <a:fillRect/>
          </a:stretch>
        </p:blipFill>
        <p:spPr bwMode="auto">
          <a:xfrm>
            <a:off x="290513" y="381000"/>
            <a:ext cx="5584825" cy="5943600"/>
          </a:xfrm>
          <a:prstGeom prst="rect">
            <a:avLst/>
          </a:prstGeom>
          <a:noFill/>
          <a:ln w="9525">
            <a:noFill/>
            <a:miter lim="800000"/>
            <a:headEnd/>
            <a:tailEnd/>
          </a:ln>
        </p:spPr>
      </p:pic>
      <p:sp>
        <p:nvSpPr>
          <p:cNvPr id="134148" name="Rectangle 9"/>
          <p:cNvSpPr>
            <a:spLocks noGrp="1" noChangeArrowheads="1"/>
          </p:cNvSpPr>
          <p:nvPr>
            <p:ph type="body" idx="1"/>
          </p:nvPr>
        </p:nvSpPr>
        <p:spPr>
          <a:xfrm>
            <a:off x="6172200" y="1141413"/>
            <a:ext cx="2798763" cy="5106987"/>
          </a:xfrm>
        </p:spPr>
        <p:txBody>
          <a:bodyPr/>
          <a:lstStyle/>
          <a:p>
            <a:pPr eaLnBrk="1" hangingPunct="1"/>
            <a:r>
              <a:rPr lang="en-US"/>
              <a:t>By measuring distances to galaxies, Hubble found that redshift and distance are related in a special way.</a:t>
            </a:r>
          </a:p>
        </p:txBody>
      </p:sp>
      <p:pic>
        <p:nvPicPr>
          <p:cNvPr id="134149" name="Picture 8" descr="InteractiveFig">
            <a:hlinkClick r:id="rId4"/>
          </p:cNvPr>
          <p:cNvPicPr>
            <a:picLocks noChangeAspect="1" noChangeArrowheads="1"/>
          </p:cNvPicPr>
          <p:nvPr/>
        </p:nvPicPr>
        <p:blipFill>
          <a:blip r:embed="rId5"/>
          <a:srcRect/>
          <a:stretch>
            <a:fillRect/>
          </a:stretch>
        </p:blipFill>
        <p:spPr bwMode="auto">
          <a:xfrm>
            <a:off x="4851400" y="6324600"/>
            <a:ext cx="1130300" cy="206375"/>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p:cNvSpPr>
          <p:nvPr>
            <p:ph type="title"/>
          </p:nvPr>
        </p:nvSpPr>
        <p:spPr/>
        <p:txBody>
          <a:bodyPr/>
          <a:lstStyle/>
          <a:p>
            <a:pPr eaLnBrk="1" hangingPunct="1"/>
            <a:r>
              <a:rPr lang="en-US" smtClean="0"/>
              <a:t>Hubble’s Law</a:t>
            </a:r>
          </a:p>
        </p:txBody>
      </p:sp>
      <p:pic>
        <p:nvPicPr>
          <p:cNvPr id="136195" name="Picture 4"/>
          <p:cNvPicPr>
            <a:picLocks noChangeAspect="1"/>
          </p:cNvPicPr>
          <p:nvPr/>
        </p:nvPicPr>
        <p:blipFill>
          <a:blip r:embed="rId2"/>
          <a:srcRect/>
          <a:stretch>
            <a:fillRect/>
          </a:stretch>
        </p:blipFill>
        <p:spPr bwMode="auto">
          <a:xfrm>
            <a:off x="4752975" y="990600"/>
            <a:ext cx="4276725" cy="3598863"/>
          </a:xfrm>
          <a:prstGeom prst="rect">
            <a:avLst/>
          </a:prstGeom>
          <a:noFill/>
          <a:ln w="9525">
            <a:noFill/>
            <a:miter lim="800000"/>
            <a:headEnd/>
            <a:tailEnd/>
          </a:ln>
        </p:spPr>
      </p:pic>
      <p:sp>
        <p:nvSpPr>
          <p:cNvPr id="136196" name="TextBox 5"/>
          <p:cNvSpPr txBox="1">
            <a:spLocks noChangeArrowheads="1"/>
          </p:cNvSpPr>
          <p:nvPr/>
        </p:nvSpPr>
        <p:spPr bwMode="auto">
          <a:xfrm>
            <a:off x="4724400" y="4648200"/>
            <a:ext cx="4419600" cy="1631950"/>
          </a:xfrm>
          <a:prstGeom prst="rect">
            <a:avLst/>
          </a:prstGeom>
          <a:noFill/>
          <a:ln w="9525">
            <a:noFill/>
            <a:miter lim="800000"/>
            <a:headEnd/>
            <a:tailEnd/>
          </a:ln>
        </p:spPr>
        <p:txBody>
          <a:bodyPr>
            <a:prstTxWarp prst="textNoShape">
              <a:avLst/>
            </a:prstTxWarp>
            <a:spAutoFit/>
          </a:bodyPr>
          <a:lstStyle/>
          <a:p>
            <a:r>
              <a:rPr lang="en-US" sz="2000">
                <a:solidFill>
                  <a:srgbClr val="000000"/>
                </a:solidFill>
              </a:rPr>
              <a:t>Hubble measured the recession velocities (from redshifts) and distances to galaxies (using Cepheid variable stars) and found that the more distant the galaxy the greater its recession velocity.</a:t>
            </a:r>
          </a:p>
        </p:txBody>
      </p:sp>
      <p:sp>
        <p:nvSpPr>
          <p:cNvPr id="136197" name="TextBox 6"/>
          <p:cNvSpPr txBox="1">
            <a:spLocks noChangeArrowheads="1"/>
          </p:cNvSpPr>
          <p:nvPr/>
        </p:nvSpPr>
        <p:spPr bwMode="auto">
          <a:xfrm>
            <a:off x="381000" y="838200"/>
            <a:ext cx="4343400" cy="5632450"/>
          </a:xfrm>
          <a:prstGeom prst="rect">
            <a:avLst/>
          </a:prstGeom>
          <a:noFill/>
          <a:ln w="9525">
            <a:noFill/>
            <a:miter lim="800000"/>
            <a:headEnd/>
            <a:tailEnd/>
          </a:ln>
        </p:spPr>
        <p:txBody>
          <a:bodyPr>
            <a:prstTxWarp prst="textNoShape">
              <a:avLst/>
            </a:prstTxWarp>
            <a:spAutoFit/>
          </a:bodyPr>
          <a:lstStyle/>
          <a:p>
            <a:r>
              <a:rPr lang="en-US">
                <a:solidFill>
                  <a:srgbClr val="000000"/>
                </a:solidFill>
              </a:rPr>
              <a:t>The Hubble Law:</a:t>
            </a:r>
          </a:p>
          <a:p>
            <a:r>
              <a:rPr lang="en-US">
                <a:solidFill>
                  <a:srgbClr val="000000"/>
                </a:solidFill>
              </a:rPr>
              <a:t>          </a:t>
            </a:r>
          </a:p>
          <a:p>
            <a:r>
              <a:rPr lang="en-US">
                <a:solidFill>
                  <a:srgbClr val="000000"/>
                </a:solidFill>
              </a:rPr>
              <a:t>              v = H</a:t>
            </a:r>
            <a:r>
              <a:rPr lang="en-US" baseline="-25000">
                <a:solidFill>
                  <a:srgbClr val="000000"/>
                </a:solidFill>
              </a:rPr>
              <a:t>0</a:t>
            </a:r>
            <a:r>
              <a:rPr lang="en-US">
                <a:solidFill>
                  <a:srgbClr val="000000"/>
                </a:solidFill>
              </a:rPr>
              <a:t> d</a:t>
            </a:r>
          </a:p>
          <a:p>
            <a:endParaRPr lang="en-US">
              <a:solidFill>
                <a:srgbClr val="000000"/>
              </a:solidFill>
            </a:endParaRPr>
          </a:p>
          <a:p>
            <a:r>
              <a:rPr lang="en-US">
                <a:solidFill>
                  <a:srgbClr val="000000"/>
                </a:solidFill>
              </a:rPr>
              <a:t>v = recessional velocity of a galaxy, H</a:t>
            </a:r>
            <a:r>
              <a:rPr lang="en-US" baseline="-25000">
                <a:solidFill>
                  <a:srgbClr val="000000"/>
                </a:solidFill>
              </a:rPr>
              <a:t>0</a:t>
            </a:r>
            <a:r>
              <a:rPr lang="en-US">
                <a:solidFill>
                  <a:srgbClr val="000000"/>
                </a:solidFill>
              </a:rPr>
              <a:t> = Hubble constant</a:t>
            </a:r>
          </a:p>
          <a:p>
            <a:r>
              <a:rPr lang="en-US">
                <a:solidFill>
                  <a:srgbClr val="000000"/>
                </a:solidFill>
              </a:rPr>
              <a:t>d = distance to the galaxy</a:t>
            </a:r>
          </a:p>
          <a:p>
            <a:endParaRPr lang="en-US">
              <a:solidFill>
                <a:srgbClr val="000000"/>
              </a:solidFill>
            </a:endParaRPr>
          </a:p>
          <a:p>
            <a:r>
              <a:rPr lang="en-US">
                <a:solidFill>
                  <a:srgbClr val="000000"/>
                </a:solidFill>
              </a:rPr>
              <a:t>H</a:t>
            </a:r>
            <a:r>
              <a:rPr lang="en-US" baseline="-25000">
                <a:solidFill>
                  <a:srgbClr val="000000"/>
                </a:solidFill>
              </a:rPr>
              <a:t>0</a:t>
            </a:r>
            <a:r>
              <a:rPr lang="en-US">
                <a:solidFill>
                  <a:srgbClr val="000000"/>
                </a:solidFill>
              </a:rPr>
              <a:t> = 68 km/s/Mpc </a:t>
            </a:r>
            <a:r>
              <a:rPr lang="en-US" sz="1800">
                <a:solidFill>
                  <a:srgbClr val="000000"/>
                </a:solidFill>
              </a:rPr>
              <a:t>(updated value)</a:t>
            </a:r>
          </a:p>
          <a:p>
            <a:endParaRPr lang="en-US">
              <a:solidFill>
                <a:srgbClr val="000000"/>
              </a:solidFill>
            </a:endParaRPr>
          </a:p>
          <a:p>
            <a:r>
              <a:rPr lang="en-US">
                <a:solidFill>
                  <a:srgbClr val="000000"/>
                </a:solidFill>
              </a:rPr>
              <a:t>Note that this is not a real velocity as in the Doppler effect but the apparent velocity due to the expansion of space. For low redshift (z &lt; 0.1)  z ~ v/c</a:t>
            </a:r>
          </a:p>
        </p:txBody>
      </p:sp>
    </p:spTree>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pPr>
              <a:defRPr/>
            </a:pPr>
            <a:r>
              <a:rPr lang="en-GB"/>
              <a:t>© 2014 Pearson Education, Inc.</a:t>
            </a:r>
          </a:p>
        </p:txBody>
      </p:sp>
      <p:sp>
        <p:nvSpPr>
          <p:cNvPr id="137219" name="Rectangle 11"/>
          <p:cNvSpPr>
            <a:spLocks noGrp="1" noChangeArrowheads="1"/>
          </p:cNvSpPr>
          <p:nvPr>
            <p:ph type="body" idx="1"/>
          </p:nvPr>
        </p:nvSpPr>
        <p:spPr>
          <a:xfrm>
            <a:off x="5521325" y="1141413"/>
            <a:ext cx="3073400" cy="5106987"/>
          </a:xfrm>
        </p:spPr>
        <p:txBody>
          <a:bodyPr/>
          <a:lstStyle/>
          <a:p>
            <a:pPr eaLnBrk="1" hangingPunct="1"/>
            <a:r>
              <a:rPr lang="en-US"/>
              <a:t>Redshift of a galaxy tells us its distance through Hubble's law:</a:t>
            </a:r>
          </a:p>
          <a:p>
            <a:pPr eaLnBrk="1" hangingPunct="1"/>
            <a:endParaRPr lang="en-US"/>
          </a:p>
          <a:p>
            <a:pPr eaLnBrk="1" hangingPunct="1">
              <a:buFontTx/>
              <a:buNone/>
            </a:pPr>
            <a:r>
              <a:rPr lang="en-US"/>
              <a:t> </a:t>
            </a:r>
          </a:p>
          <a:p>
            <a:pPr eaLnBrk="1" hangingPunct="1">
              <a:buFontTx/>
              <a:buNone/>
            </a:pPr>
            <a:r>
              <a:rPr lang="en-US"/>
              <a:t>	Distance = </a:t>
            </a:r>
          </a:p>
          <a:p>
            <a:pPr eaLnBrk="1" hangingPunct="1"/>
            <a:endParaRPr lang="en-US"/>
          </a:p>
        </p:txBody>
      </p:sp>
      <p:sp>
        <p:nvSpPr>
          <p:cNvPr id="137220" name="Rectangle 4"/>
          <p:cNvSpPr>
            <a:spLocks noChangeArrowheads="1"/>
          </p:cNvSpPr>
          <p:nvPr/>
        </p:nvSpPr>
        <p:spPr bwMode="auto">
          <a:xfrm>
            <a:off x="7639050" y="3659188"/>
            <a:ext cx="1370013" cy="1501775"/>
          </a:xfrm>
          <a:prstGeom prst="rect">
            <a:avLst/>
          </a:prstGeom>
          <a:noFill/>
          <a:ln w="9525">
            <a:noFill/>
            <a:miter lim="800000"/>
            <a:headEnd/>
            <a:tailEnd/>
          </a:ln>
        </p:spPr>
        <p:txBody>
          <a:bodyPr wrap="none">
            <a:prstTxWarp prst="textNoShape">
              <a:avLst/>
            </a:prstTxWarp>
            <a:spAutoFit/>
          </a:bodyPr>
          <a:lstStyle/>
          <a:p>
            <a:pPr eaLnBrk="0" hangingPunct="0">
              <a:lnSpc>
                <a:spcPct val="230000"/>
              </a:lnSpc>
            </a:pPr>
            <a:r>
              <a:rPr lang="en-US" sz="2800">
                <a:latin typeface="Arial" pitchFamily="-109" charset="0"/>
              </a:rPr>
              <a:t>velocity</a:t>
            </a:r>
          </a:p>
          <a:p>
            <a:pPr eaLnBrk="0" hangingPunct="0"/>
            <a:r>
              <a:rPr lang="en-US" sz="2800">
                <a:latin typeface="Arial" pitchFamily="-109" charset="0"/>
              </a:rPr>
              <a:t>    </a:t>
            </a:r>
            <a:r>
              <a:rPr lang="en-US" sz="2800" i="1">
                <a:latin typeface="Arial" pitchFamily="-109" charset="0"/>
              </a:rPr>
              <a:t>H</a:t>
            </a:r>
            <a:r>
              <a:rPr lang="en-US" sz="2800" baseline="-25000">
                <a:latin typeface="Arial" pitchFamily="-109" charset="0"/>
              </a:rPr>
              <a:t>0</a:t>
            </a:r>
            <a:endParaRPr lang="en-US" sz="2800">
              <a:latin typeface="Arial" pitchFamily="-109" charset="0"/>
            </a:endParaRPr>
          </a:p>
        </p:txBody>
      </p:sp>
      <p:sp>
        <p:nvSpPr>
          <p:cNvPr id="2220037" name="Line 5"/>
          <p:cNvSpPr>
            <a:spLocks noChangeShapeType="1"/>
          </p:cNvSpPr>
          <p:nvPr/>
        </p:nvSpPr>
        <p:spPr bwMode="auto">
          <a:xfrm>
            <a:off x="7791450" y="4616450"/>
            <a:ext cx="1066800" cy="0"/>
          </a:xfrm>
          <a:prstGeom prst="line">
            <a:avLst/>
          </a:prstGeom>
          <a:noFill/>
          <a:ln w="28575">
            <a:solidFill>
              <a:schemeClr val="tx1"/>
            </a:solidFill>
            <a:round/>
            <a:headEnd/>
            <a:tailEnd/>
          </a:ln>
          <a:effectLst/>
          <a:extLst/>
        </p:spPr>
        <p:txBody>
          <a:bodyPr wrap="none" anchor="ctr"/>
          <a:lstStyle/>
          <a:p>
            <a:pPr>
              <a:defRPr/>
            </a:pPr>
            <a:endParaRPr lang="en-US">
              <a:latin typeface="Times New Roman" charset="0"/>
              <a:ea typeface="ＭＳ Ｐゴシック" charset="0"/>
              <a:cs typeface="+mn-cs"/>
            </a:endParaRPr>
          </a:p>
        </p:txBody>
      </p:sp>
      <p:pic>
        <p:nvPicPr>
          <p:cNvPr id="137222" name="Picture 13" descr="20_18_Figure_Anno"/>
          <p:cNvPicPr>
            <a:picLocks noChangeAspect="1" noChangeArrowheads="1"/>
          </p:cNvPicPr>
          <p:nvPr/>
        </p:nvPicPr>
        <p:blipFill>
          <a:blip r:embed="rId3"/>
          <a:srcRect b="3876"/>
          <a:stretch>
            <a:fillRect/>
          </a:stretch>
        </p:blipFill>
        <p:spPr bwMode="auto">
          <a:xfrm>
            <a:off x="347663" y="1444625"/>
            <a:ext cx="5411787" cy="3897313"/>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139267" name="Picture 3" descr="HUDF"/>
          <p:cNvPicPr>
            <a:picLocks noChangeAspect="1" noChangeArrowheads="1"/>
          </p:cNvPicPr>
          <p:nvPr/>
        </p:nvPicPr>
        <p:blipFill>
          <a:blip r:embed="rId3"/>
          <a:srcRect/>
          <a:stretch>
            <a:fillRect/>
          </a:stretch>
        </p:blipFill>
        <p:spPr bwMode="auto">
          <a:xfrm>
            <a:off x="304800" y="530225"/>
            <a:ext cx="5645150" cy="5645150"/>
          </a:xfrm>
          <a:prstGeom prst="rect">
            <a:avLst/>
          </a:prstGeom>
          <a:noFill/>
          <a:ln w="9525">
            <a:noFill/>
            <a:miter lim="800000"/>
            <a:headEnd/>
            <a:tailEnd/>
          </a:ln>
        </p:spPr>
      </p:pic>
      <p:sp>
        <p:nvSpPr>
          <p:cNvPr id="139268" name="Rectangle 9"/>
          <p:cNvSpPr>
            <a:spLocks noGrp="1" noChangeArrowheads="1"/>
          </p:cNvSpPr>
          <p:nvPr>
            <p:ph type="body" idx="1"/>
          </p:nvPr>
        </p:nvSpPr>
        <p:spPr>
          <a:xfrm>
            <a:off x="6049963" y="1141413"/>
            <a:ext cx="2874962" cy="2655887"/>
          </a:xfrm>
        </p:spPr>
        <p:txBody>
          <a:bodyPr/>
          <a:lstStyle/>
          <a:p>
            <a:pPr eaLnBrk="1" hangingPunct="1"/>
            <a:r>
              <a:rPr lang="en-US" sz="2400"/>
              <a:t>Distances of the farthest galaxies are measured from their redshifts.</a:t>
            </a:r>
          </a:p>
          <a:p>
            <a:pPr eaLnBrk="1" hangingPunct="1"/>
            <a:endParaRPr lang="en-US" sz="2400"/>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141315" name="Picture 10" descr="20_21_Figure"/>
          <p:cNvPicPr>
            <a:picLocks noChangeAspect="1" noChangeArrowheads="1"/>
          </p:cNvPicPr>
          <p:nvPr/>
        </p:nvPicPr>
        <p:blipFill>
          <a:blip r:embed="rId3"/>
          <a:srcRect b="3944"/>
          <a:stretch>
            <a:fillRect/>
          </a:stretch>
        </p:blipFill>
        <p:spPr bwMode="auto">
          <a:xfrm>
            <a:off x="269875" y="1963738"/>
            <a:ext cx="8602663" cy="4562475"/>
          </a:xfrm>
          <a:prstGeom prst="rect">
            <a:avLst/>
          </a:prstGeom>
          <a:noFill/>
          <a:ln w="9525">
            <a:noFill/>
            <a:miter lim="800000"/>
            <a:headEnd/>
            <a:tailEnd/>
          </a:ln>
        </p:spPr>
      </p:pic>
      <p:sp>
        <p:nvSpPr>
          <p:cNvPr id="141316" name="Rectangle 9"/>
          <p:cNvSpPr>
            <a:spLocks noGrp="1" noChangeArrowheads="1"/>
          </p:cNvSpPr>
          <p:nvPr>
            <p:ph type="body" idx="1"/>
          </p:nvPr>
        </p:nvSpPr>
        <p:spPr>
          <a:xfrm>
            <a:off x="365125" y="1141413"/>
            <a:ext cx="8229600" cy="915987"/>
          </a:xfrm>
        </p:spPr>
        <p:txBody>
          <a:bodyPr/>
          <a:lstStyle/>
          <a:p>
            <a:pPr eaLnBrk="1" hangingPunct="1">
              <a:lnSpc>
                <a:spcPct val="90000"/>
              </a:lnSpc>
            </a:pPr>
            <a:r>
              <a:rPr lang="en-US"/>
              <a:t>We measure galaxy distances using a chain of interdependent techniques.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Title 1"/>
          <p:cNvSpPr>
            <a:spLocks noGrp="1"/>
          </p:cNvSpPr>
          <p:nvPr>
            <p:ph type="title"/>
          </p:nvPr>
        </p:nvSpPr>
        <p:spPr/>
        <p:txBody>
          <a:bodyPr/>
          <a:lstStyle/>
          <a:p>
            <a:pPr eaLnBrk="1" hangingPunct="1"/>
            <a:r>
              <a:rPr lang="en-US" smtClean="0"/>
              <a:t>Distances</a:t>
            </a:r>
          </a:p>
        </p:txBody>
      </p:sp>
      <p:sp>
        <p:nvSpPr>
          <p:cNvPr id="143363" name="TextBox 4"/>
          <p:cNvSpPr txBox="1">
            <a:spLocks noChangeArrowheads="1"/>
          </p:cNvSpPr>
          <p:nvPr/>
        </p:nvSpPr>
        <p:spPr bwMode="auto">
          <a:xfrm>
            <a:off x="381000" y="838200"/>
            <a:ext cx="8229600" cy="5448300"/>
          </a:xfrm>
          <a:prstGeom prst="rect">
            <a:avLst/>
          </a:prstGeom>
          <a:noFill/>
          <a:ln w="9525">
            <a:noFill/>
            <a:miter lim="800000"/>
            <a:headEnd/>
            <a:tailEnd/>
          </a:ln>
        </p:spPr>
        <p:txBody>
          <a:bodyPr>
            <a:prstTxWarp prst="textNoShape">
              <a:avLst/>
            </a:prstTxWarp>
            <a:spAutoFit/>
          </a:bodyPr>
          <a:lstStyle/>
          <a:p>
            <a:r>
              <a:rPr lang="en-US" b="1">
                <a:solidFill>
                  <a:srgbClr val="000000"/>
                </a:solidFill>
              </a:rPr>
              <a:t>lookback time </a:t>
            </a:r>
            <a:r>
              <a:rPr lang="en-US">
                <a:solidFill>
                  <a:srgbClr val="000000"/>
                </a:solidFill>
              </a:rPr>
              <a:t>(or light travel time) indicates how far into the past we are looking when we see a particular object. </a:t>
            </a:r>
          </a:p>
          <a:p>
            <a:endParaRPr lang="en-US">
              <a:solidFill>
                <a:srgbClr val="000000"/>
              </a:solidFill>
            </a:endParaRPr>
          </a:p>
          <a:p>
            <a:r>
              <a:rPr lang="en-US" b="1">
                <a:solidFill>
                  <a:srgbClr val="000000"/>
                </a:solidFill>
              </a:rPr>
              <a:t>comoving radial distance</a:t>
            </a:r>
            <a:r>
              <a:rPr lang="en-US">
                <a:solidFill>
                  <a:srgbClr val="000000"/>
                </a:solidFill>
              </a:rPr>
              <a:t>: </a:t>
            </a:r>
            <a:r>
              <a:rPr lang="en-US" b="1">
                <a:solidFill>
                  <a:srgbClr val="000000"/>
                </a:solidFill>
              </a:rPr>
              <a:t>d</a:t>
            </a:r>
            <a:r>
              <a:rPr lang="en-US">
                <a:solidFill>
                  <a:srgbClr val="000000"/>
                </a:solidFill>
              </a:rPr>
              <a:t>(which goes into the Hubble law : </a:t>
            </a:r>
          </a:p>
          <a:p>
            <a:r>
              <a:rPr lang="en-US">
                <a:solidFill>
                  <a:srgbClr val="000000"/>
                </a:solidFill>
              </a:rPr>
              <a:t>v = H</a:t>
            </a:r>
            <a:r>
              <a:rPr lang="en-US" baseline="-25000">
                <a:solidFill>
                  <a:srgbClr val="000000"/>
                </a:solidFill>
              </a:rPr>
              <a:t>0</a:t>
            </a:r>
            <a:r>
              <a:rPr lang="en-US">
                <a:solidFill>
                  <a:srgbClr val="000000"/>
                </a:solidFill>
              </a:rPr>
              <a:t>d) is the distance now between the object and us. During the time that it takes a photon  to reach us from a distant object, that object has moved farther away due to the expansion of the universe. </a:t>
            </a:r>
          </a:p>
          <a:p>
            <a:endParaRPr lang="en-US">
              <a:solidFill>
                <a:srgbClr val="000000"/>
              </a:solidFill>
            </a:endParaRPr>
          </a:p>
          <a:p>
            <a:r>
              <a:rPr lang="en-US" b="1">
                <a:solidFill>
                  <a:srgbClr val="000000"/>
                </a:solidFill>
              </a:rPr>
              <a:t>luminosity distance </a:t>
            </a:r>
            <a:r>
              <a:rPr lang="en-US">
                <a:solidFill>
                  <a:srgbClr val="000000"/>
                </a:solidFill>
              </a:rPr>
              <a:t>(which goes into the inverse square law)</a:t>
            </a:r>
          </a:p>
          <a:p>
            <a:endParaRPr lang="en-US">
              <a:solidFill>
                <a:srgbClr val="000000"/>
              </a:solidFill>
            </a:endParaRPr>
          </a:p>
          <a:p>
            <a:r>
              <a:rPr lang="en-US">
                <a:solidFill>
                  <a:srgbClr val="000000"/>
                </a:solidFill>
              </a:rPr>
              <a:t>Several online cosmology calculators can be found at:</a:t>
            </a:r>
          </a:p>
          <a:p>
            <a:endParaRPr lang="en-US" sz="2000">
              <a:solidFill>
                <a:srgbClr val="000000"/>
              </a:solidFill>
            </a:endParaRPr>
          </a:p>
          <a:p>
            <a:r>
              <a:rPr lang="en-US" sz="2000">
                <a:hlinkClick r:id="rId2"/>
              </a:rPr>
              <a:t>http://</a:t>
            </a:r>
            <a:r>
              <a:rPr lang="en-US" sz="2000">
                <a:solidFill>
                  <a:schemeClr val="bg1"/>
                </a:solidFill>
                <a:hlinkClick r:id="rId2"/>
              </a:rPr>
              <a:t>lambda.gsfc.nasa.gov/toolbox/tb_calclinks.cfm</a:t>
            </a:r>
            <a:endParaRPr lang="en-US" sz="2000">
              <a:solidFill>
                <a:schemeClr val="bg1"/>
              </a:solidFill>
            </a:endParaRPr>
          </a:p>
          <a:p>
            <a:endParaRPr lang="en-US" sz="2000">
              <a:solidFill>
                <a:srgbClr val="000000"/>
              </a:solidFill>
            </a:endParaRPr>
          </a:p>
        </p:txBody>
      </p:sp>
    </p:spTree>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44387" name="Rectangle 5"/>
          <p:cNvSpPr>
            <a:spLocks noGrp="1" noChangeArrowheads="1"/>
          </p:cNvSpPr>
          <p:nvPr>
            <p:ph type="title"/>
          </p:nvPr>
        </p:nvSpPr>
        <p:spPr/>
        <p:txBody>
          <a:bodyPr/>
          <a:lstStyle/>
          <a:p>
            <a:pPr eaLnBrk="1" hangingPunct="1"/>
            <a:r>
              <a:rPr lang="en-US"/>
              <a:t>What have we learned?</a:t>
            </a:r>
          </a:p>
        </p:txBody>
      </p:sp>
      <p:sp>
        <p:nvSpPr>
          <p:cNvPr id="144388" name="Rectangle 6"/>
          <p:cNvSpPr>
            <a:spLocks noGrp="1" noChangeArrowheads="1"/>
          </p:cNvSpPr>
          <p:nvPr>
            <p:ph type="body" idx="1"/>
          </p:nvPr>
        </p:nvSpPr>
        <p:spPr/>
        <p:txBody>
          <a:bodyPr/>
          <a:lstStyle/>
          <a:p>
            <a:pPr eaLnBrk="1" hangingPunct="1"/>
            <a:r>
              <a:rPr lang="en-US" b="1"/>
              <a:t>How do we measure the distances to galaxies?</a:t>
            </a:r>
          </a:p>
          <a:p>
            <a:pPr lvl="1" eaLnBrk="1" hangingPunct="1"/>
            <a:r>
              <a:rPr lang="en-US">
                <a:ea typeface="ＭＳ Ｐゴシック" pitchFamily="-109" charset="-128"/>
              </a:rPr>
              <a:t>The distance measurement chain begins with parallax measurements that build on radar ranging in our solar system.</a:t>
            </a:r>
          </a:p>
          <a:p>
            <a:pPr lvl="1" eaLnBrk="1" hangingPunct="1"/>
            <a:r>
              <a:rPr lang="en-US">
                <a:ea typeface="ＭＳ Ｐゴシック" pitchFamily="-109" charset="-128"/>
              </a:rPr>
              <a:t>Using parallax and the relationship between luminosity, distance, and brightness, we can calibrate a series of standard candles.</a:t>
            </a:r>
          </a:p>
          <a:p>
            <a:pPr lvl="1" eaLnBrk="1" hangingPunct="1"/>
            <a:r>
              <a:rPr lang="en-US">
                <a:ea typeface="ＭＳ Ｐゴシック" pitchFamily="-109" charset="-128"/>
              </a:rPr>
              <a:t>We can measure distances greater than 10 billion light-years using white dwarf supernovae as standard candles.</a:t>
            </a:r>
          </a:p>
        </p:txBody>
      </p:sp>
    </p:spTree>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46435" name="Rectangle 5"/>
          <p:cNvSpPr>
            <a:spLocks noGrp="1" noChangeArrowheads="1"/>
          </p:cNvSpPr>
          <p:nvPr>
            <p:ph type="title"/>
          </p:nvPr>
        </p:nvSpPr>
        <p:spPr/>
        <p:txBody>
          <a:bodyPr/>
          <a:lstStyle/>
          <a:p>
            <a:pPr eaLnBrk="1" hangingPunct="1"/>
            <a:r>
              <a:rPr lang="en-US"/>
              <a:t>What have we learned?</a:t>
            </a:r>
          </a:p>
        </p:txBody>
      </p:sp>
      <p:sp>
        <p:nvSpPr>
          <p:cNvPr id="146436" name="Rectangle 6"/>
          <p:cNvSpPr>
            <a:spLocks noGrp="1" noChangeArrowheads="1"/>
          </p:cNvSpPr>
          <p:nvPr>
            <p:ph type="body" idx="1"/>
          </p:nvPr>
        </p:nvSpPr>
        <p:spPr/>
        <p:txBody>
          <a:bodyPr/>
          <a:lstStyle/>
          <a:p>
            <a:pPr eaLnBrk="1" hangingPunct="1"/>
            <a:r>
              <a:rPr lang="en-US" b="1"/>
              <a:t>How did Hubble prove that galaxies lie far beyond the Milky Way?</a:t>
            </a:r>
            <a:endParaRPr lang="en-US"/>
          </a:p>
          <a:p>
            <a:pPr lvl="1" eaLnBrk="1" hangingPunct="1"/>
            <a:r>
              <a:rPr lang="en-US">
                <a:ea typeface="ＭＳ Ｐゴシック" pitchFamily="-109" charset="-128"/>
              </a:rPr>
              <a:t>He measured the distance to the Andromeda Galaxy using Cepheid variable stars as standard candles.</a:t>
            </a:r>
          </a:p>
          <a:p>
            <a:pPr eaLnBrk="1" hangingPunct="1"/>
            <a:r>
              <a:rPr lang="en-US" b="1"/>
              <a:t>What is Hubble</a:t>
            </a:r>
            <a:r>
              <a:rPr lang="en-US" altLang="ja-JP" b="1"/>
              <a:t>'s law?</a:t>
            </a:r>
            <a:endParaRPr lang="en-US" altLang="ja-JP"/>
          </a:p>
          <a:p>
            <a:pPr lvl="1" eaLnBrk="1" hangingPunct="1"/>
            <a:r>
              <a:rPr lang="en-US">
                <a:ea typeface="ＭＳ Ｐゴシック" pitchFamily="-109" charset="-128"/>
              </a:rPr>
              <a:t>The faster a galaxy is moving away from us, the greater its distance:  </a:t>
            </a:r>
          </a:p>
          <a:p>
            <a:pPr lvl="1" eaLnBrk="1" hangingPunct="1"/>
            <a:endParaRPr lang="en-US">
              <a:ea typeface="ＭＳ Ｐゴシック" pitchFamily="-109" charset="-128"/>
            </a:endParaRPr>
          </a:p>
          <a:p>
            <a:pPr lvl="2" algn="ctr" eaLnBrk="1" hangingPunct="1">
              <a:buFontTx/>
              <a:buNone/>
            </a:pPr>
            <a:r>
              <a:rPr lang="en-US">
                <a:ea typeface="ＭＳ Ｐゴシック" pitchFamily="-109" charset="-128"/>
              </a:rPr>
              <a:t>Velocity = </a:t>
            </a:r>
            <a:r>
              <a:rPr lang="en-US" i="1">
                <a:ea typeface="ＭＳ Ｐゴシック" pitchFamily="-109" charset="-128"/>
              </a:rPr>
              <a:t>H</a:t>
            </a:r>
            <a:r>
              <a:rPr lang="en-US" baseline="-25000">
                <a:ea typeface="ＭＳ Ｐゴシック" pitchFamily="-109" charset="-128"/>
              </a:rPr>
              <a:t>0</a:t>
            </a:r>
            <a:r>
              <a:rPr lang="en-US">
                <a:ea typeface="ＭＳ Ｐゴシック" pitchFamily="-109" charset="-128"/>
              </a:rPr>
              <a:t> </a:t>
            </a:r>
            <a:r>
              <a:rPr lang="en-US">
                <a:ea typeface="ＭＳ Ｐゴシック" pitchFamily="-109" charset="-128"/>
                <a:sym typeface="Symbol" pitchFamily="-109" charset="2"/>
              </a:rPr>
              <a:t></a:t>
            </a:r>
            <a:r>
              <a:rPr lang="en-US">
                <a:ea typeface="ＭＳ Ｐゴシック" pitchFamily="-109" charset="-128"/>
              </a:rPr>
              <a:t> distance</a:t>
            </a:r>
          </a:p>
        </p:txBody>
      </p:sp>
    </p:spTree>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48483" name="Rectangle 5"/>
          <p:cNvSpPr>
            <a:spLocks noGrp="1" noChangeArrowheads="1"/>
          </p:cNvSpPr>
          <p:nvPr>
            <p:ph type="title"/>
          </p:nvPr>
        </p:nvSpPr>
        <p:spPr/>
        <p:txBody>
          <a:bodyPr/>
          <a:lstStyle/>
          <a:p>
            <a:pPr eaLnBrk="1" hangingPunct="1"/>
            <a:r>
              <a:rPr lang="en-US"/>
              <a:t>20.3 The Age of the Universe</a:t>
            </a:r>
          </a:p>
        </p:txBody>
      </p:sp>
      <p:sp>
        <p:nvSpPr>
          <p:cNvPr id="148484" name="Rectangle 6"/>
          <p:cNvSpPr>
            <a:spLocks noGrp="1" noChangeArrowheads="1"/>
          </p:cNvSpPr>
          <p:nvPr>
            <p:ph type="body" idx="1"/>
          </p:nvPr>
        </p:nvSpPr>
        <p:spPr/>
        <p:txBody>
          <a:bodyPr/>
          <a:lstStyle/>
          <a:p>
            <a:pPr eaLnBrk="1" hangingPunct="1"/>
            <a:r>
              <a:rPr lang="en-US"/>
              <a:t>Our goals for learning</a:t>
            </a:r>
          </a:p>
          <a:p>
            <a:pPr lvl="1" eaLnBrk="1" hangingPunct="1"/>
            <a:r>
              <a:rPr lang="en-US" b="1">
                <a:ea typeface="ＭＳ Ｐゴシック" pitchFamily="-109" charset="-128"/>
              </a:rPr>
              <a:t>How does Hubble's Law tell us the age of the universe?</a:t>
            </a:r>
          </a:p>
          <a:p>
            <a:pPr lvl="1" eaLnBrk="1" hangingPunct="1"/>
            <a:r>
              <a:rPr lang="en-US" b="1">
                <a:ea typeface="ＭＳ Ｐゴシック" pitchFamily="-109" charset="-128"/>
              </a:rPr>
              <a:t>How does expansion affect distance measurements?</a:t>
            </a:r>
          </a:p>
          <a:p>
            <a:pPr lvl="1" eaLnBrk="1" hangingPunct="1"/>
            <a:r>
              <a:rPr lang="en-US" b="1">
                <a:ea typeface="ＭＳ Ｐゴシック" pitchFamily="-109" charset="-128"/>
              </a:rPr>
              <a:t>Why does the observable universe have a horizon?</a:t>
            </a:r>
            <a:endParaRPr lang="en-US">
              <a:ea typeface="ＭＳ Ｐゴシック" pitchFamily="-109" charset="-128"/>
            </a:endParaRPr>
          </a:p>
          <a:p>
            <a:pPr eaLnBrk="1" hangingPunct="1"/>
            <a:endParaRPr lang="en-US"/>
          </a:p>
        </p:txBody>
      </p:sp>
    </p:spTree>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50531" name="Rectangle 7"/>
          <p:cNvSpPr>
            <a:spLocks noGrp="1" noChangeArrowheads="1"/>
          </p:cNvSpPr>
          <p:nvPr>
            <p:ph type="title"/>
          </p:nvPr>
        </p:nvSpPr>
        <p:spPr>
          <a:xfrm>
            <a:off x="0" y="0"/>
            <a:ext cx="9144000" cy="1066800"/>
          </a:xfrm>
        </p:spPr>
        <p:txBody>
          <a:bodyPr/>
          <a:lstStyle/>
          <a:p>
            <a:pPr eaLnBrk="1" hangingPunct="1"/>
            <a:r>
              <a:rPr lang="en-US"/>
              <a:t>How does Hubble's Law tell us the age of the universe?</a:t>
            </a:r>
          </a:p>
        </p:txBody>
      </p:sp>
      <p:pic>
        <p:nvPicPr>
          <p:cNvPr id="150532" name="Picture 9" descr="20_20_Figure_Unanno"/>
          <p:cNvPicPr>
            <a:picLocks noChangeAspect="1" noChangeArrowheads="1"/>
          </p:cNvPicPr>
          <p:nvPr/>
        </p:nvPicPr>
        <p:blipFill>
          <a:blip r:embed="rId3"/>
          <a:srcRect b="2902"/>
          <a:stretch>
            <a:fillRect/>
          </a:stretch>
        </p:blipFill>
        <p:spPr bwMode="auto">
          <a:xfrm>
            <a:off x="1636713" y="1143000"/>
            <a:ext cx="5867400" cy="5257800"/>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156675" name="Picture 7" descr="CauseofHubblesLaw"/>
          <p:cNvPicPr>
            <a:picLocks noChangeAspect="1" noChangeArrowheads="1"/>
          </p:cNvPicPr>
          <p:nvPr/>
        </p:nvPicPr>
        <p:blipFill>
          <a:blip r:embed="rId3"/>
          <a:srcRect/>
          <a:stretch>
            <a:fillRect/>
          </a:stretch>
        </p:blipFill>
        <p:spPr bwMode="auto">
          <a:xfrm>
            <a:off x="304800" y="396875"/>
            <a:ext cx="5470525" cy="5911850"/>
          </a:xfrm>
          <a:prstGeom prst="rect">
            <a:avLst/>
          </a:prstGeom>
          <a:noFill/>
          <a:ln w="9525">
            <a:noFill/>
            <a:miter lim="800000"/>
            <a:headEnd/>
            <a:tailEnd/>
          </a:ln>
        </p:spPr>
      </p:pic>
      <p:sp>
        <p:nvSpPr>
          <p:cNvPr id="156676" name="Rectangle 9"/>
          <p:cNvSpPr>
            <a:spLocks noGrp="1" noChangeArrowheads="1"/>
          </p:cNvSpPr>
          <p:nvPr>
            <p:ph type="body" idx="1"/>
          </p:nvPr>
        </p:nvSpPr>
        <p:spPr>
          <a:xfrm>
            <a:off x="5821363" y="1141413"/>
            <a:ext cx="3094037" cy="5106987"/>
          </a:xfrm>
        </p:spPr>
        <p:txBody>
          <a:bodyPr/>
          <a:lstStyle/>
          <a:p>
            <a:pPr eaLnBrk="1" hangingPunct="1">
              <a:lnSpc>
                <a:spcPct val="90000"/>
              </a:lnSpc>
            </a:pPr>
            <a:r>
              <a:rPr lang="en-US"/>
              <a:t>The expansion rate appears to be the same everywhere in space.</a:t>
            </a:r>
          </a:p>
          <a:p>
            <a:pPr eaLnBrk="1" hangingPunct="1">
              <a:lnSpc>
                <a:spcPct val="90000"/>
              </a:lnSpc>
            </a:pPr>
            <a:endParaRPr lang="en-US"/>
          </a:p>
          <a:p>
            <a:pPr eaLnBrk="1" hangingPunct="1">
              <a:lnSpc>
                <a:spcPct val="90000"/>
              </a:lnSpc>
            </a:pPr>
            <a:endParaRPr lang="en-US"/>
          </a:p>
          <a:p>
            <a:pPr eaLnBrk="1" hangingPunct="1">
              <a:lnSpc>
                <a:spcPct val="90000"/>
              </a:lnSpc>
            </a:pPr>
            <a:r>
              <a:rPr lang="en-US"/>
              <a:t>The universe has no center and no edge (as far as we can tell).</a:t>
            </a:r>
          </a:p>
        </p:txBody>
      </p:sp>
      <p:pic>
        <p:nvPicPr>
          <p:cNvPr id="156677" name="Picture 8" descr="InteractiveFig">
            <a:hlinkClick r:id="rId4"/>
          </p:cNvPr>
          <p:cNvPicPr>
            <a:picLocks noChangeAspect="1" noChangeArrowheads="1"/>
          </p:cNvPicPr>
          <p:nvPr/>
        </p:nvPicPr>
        <p:blipFill>
          <a:blip r:embed="rId5"/>
          <a:srcRect/>
          <a:stretch>
            <a:fillRect/>
          </a:stretch>
        </p:blipFill>
        <p:spPr bwMode="auto">
          <a:xfrm>
            <a:off x="4762500" y="6311900"/>
            <a:ext cx="1130300" cy="206375"/>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58723" name="Rectangle 10"/>
          <p:cNvSpPr>
            <a:spLocks noGrp="1" noChangeArrowheads="1"/>
          </p:cNvSpPr>
          <p:nvPr>
            <p:ph type="body" idx="1"/>
          </p:nvPr>
        </p:nvSpPr>
        <p:spPr>
          <a:xfrm>
            <a:off x="365125" y="5499100"/>
            <a:ext cx="8229600" cy="749300"/>
          </a:xfrm>
        </p:spPr>
        <p:txBody>
          <a:bodyPr/>
          <a:lstStyle/>
          <a:p>
            <a:pPr eaLnBrk="1" hangingPunct="1">
              <a:lnSpc>
                <a:spcPct val="90000"/>
              </a:lnSpc>
            </a:pPr>
            <a:r>
              <a:rPr lang="en-US" sz="2400"/>
              <a:t>One example of something that expands but has no center or edge is the surface of a balloon.</a:t>
            </a:r>
          </a:p>
        </p:txBody>
      </p:sp>
      <p:pic>
        <p:nvPicPr>
          <p:cNvPr id="158724" name="Picture 11" descr="20_22_Figure_Unanno"/>
          <p:cNvPicPr>
            <a:picLocks noChangeAspect="1" noChangeArrowheads="1"/>
          </p:cNvPicPr>
          <p:nvPr/>
        </p:nvPicPr>
        <p:blipFill>
          <a:blip r:embed="rId3"/>
          <a:srcRect b="2824"/>
          <a:stretch>
            <a:fillRect/>
          </a:stretch>
        </p:blipFill>
        <p:spPr bwMode="auto">
          <a:xfrm>
            <a:off x="1335088" y="228600"/>
            <a:ext cx="6470650" cy="5019675"/>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pPr>
              <a:defRPr/>
            </a:pPr>
            <a:r>
              <a:rPr lang="en-GB"/>
              <a:t>© 2014 Pearson Education, Inc.</a:t>
            </a:r>
          </a:p>
        </p:txBody>
      </p:sp>
      <p:sp>
        <p:nvSpPr>
          <p:cNvPr id="2224132" name="Rectangle 4"/>
          <p:cNvSpPr>
            <a:spLocks noChangeArrowheads="1"/>
          </p:cNvSpPr>
          <p:nvPr/>
        </p:nvSpPr>
        <p:spPr bwMode="auto">
          <a:xfrm>
            <a:off x="1295400" y="1143000"/>
            <a:ext cx="6858000" cy="1066800"/>
          </a:xfrm>
          <a:prstGeom prst="rect">
            <a:avLst/>
          </a:prstGeom>
          <a:noFill/>
          <a:ln w="28575">
            <a:solidFill>
              <a:schemeClr val="tx1"/>
            </a:solidFill>
            <a:miter lim="800000"/>
            <a:headEnd/>
            <a:tailEnd/>
          </a:ln>
          <a:effectLst/>
          <a:extLst/>
        </p:spPr>
        <p:txBody>
          <a:bodyPr wrap="none" anchor="ctr"/>
          <a:lstStyle/>
          <a:p>
            <a:pPr>
              <a:defRPr/>
            </a:pPr>
            <a:endParaRPr lang="en-US">
              <a:latin typeface="Times New Roman" charset="0"/>
              <a:ea typeface="ＭＳ Ｐゴシック" charset="0"/>
              <a:cs typeface="+mn-cs"/>
            </a:endParaRPr>
          </a:p>
        </p:txBody>
      </p:sp>
      <p:sp>
        <p:nvSpPr>
          <p:cNvPr id="160772" name="Rectangle 6"/>
          <p:cNvSpPr>
            <a:spLocks noGrp="1" noChangeArrowheads="1"/>
          </p:cNvSpPr>
          <p:nvPr>
            <p:ph type="title"/>
          </p:nvPr>
        </p:nvSpPr>
        <p:spPr/>
        <p:txBody>
          <a:bodyPr/>
          <a:lstStyle/>
          <a:p>
            <a:pPr eaLnBrk="1" hangingPunct="1"/>
            <a:r>
              <a:rPr lang="en-US"/>
              <a:t>Cosmological Principle</a:t>
            </a:r>
          </a:p>
        </p:txBody>
      </p:sp>
      <p:sp>
        <p:nvSpPr>
          <p:cNvPr id="160773" name="Rectangle 7"/>
          <p:cNvSpPr>
            <a:spLocks noGrp="1" noChangeArrowheads="1"/>
          </p:cNvSpPr>
          <p:nvPr>
            <p:ph type="body" idx="1"/>
          </p:nvPr>
        </p:nvSpPr>
        <p:spPr>
          <a:xfrm>
            <a:off x="365125" y="2376488"/>
            <a:ext cx="8229600" cy="3871912"/>
          </a:xfrm>
        </p:spPr>
        <p:txBody>
          <a:bodyPr/>
          <a:lstStyle/>
          <a:p>
            <a:pPr eaLnBrk="1" hangingPunct="1"/>
            <a:r>
              <a:rPr lang="en-US"/>
              <a:t>Matter is evenly distributed </a:t>
            </a:r>
            <a:r>
              <a:rPr lang="en-US" b="1"/>
              <a:t>on</a:t>
            </a:r>
            <a:r>
              <a:rPr lang="en-US"/>
              <a:t> </a:t>
            </a:r>
            <a:r>
              <a:rPr lang="en-US" b="1"/>
              <a:t>very large scales </a:t>
            </a:r>
            <a:r>
              <a:rPr lang="en-US"/>
              <a:t>in the universe.</a:t>
            </a:r>
          </a:p>
          <a:p>
            <a:pPr eaLnBrk="1" hangingPunct="1"/>
            <a:r>
              <a:rPr lang="en-US"/>
              <a:t>It has no center or edges.</a:t>
            </a:r>
          </a:p>
          <a:p>
            <a:pPr eaLnBrk="1" hangingPunct="1"/>
            <a:r>
              <a:rPr lang="en-US"/>
              <a:t>The cosmological principle has not been proven beyond a doubt, but it is consistent with all observations to date.</a:t>
            </a:r>
          </a:p>
          <a:p>
            <a:pPr eaLnBrk="1" hangingPunct="1"/>
            <a:r>
              <a:rPr lang="en-US"/>
              <a:t>The Universe is homogeneous and isotropic.</a:t>
            </a:r>
          </a:p>
          <a:p>
            <a:pPr eaLnBrk="1" hangingPunct="1"/>
            <a:endParaRPr lang="en-US"/>
          </a:p>
        </p:txBody>
      </p:sp>
      <p:sp>
        <p:nvSpPr>
          <p:cNvPr id="160774" name="Rectangle 3"/>
          <p:cNvSpPr>
            <a:spLocks noChangeArrowheads="1"/>
          </p:cNvSpPr>
          <p:nvPr/>
        </p:nvSpPr>
        <p:spPr bwMode="auto">
          <a:xfrm>
            <a:off x="850900" y="1166813"/>
            <a:ext cx="7620000" cy="1044575"/>
          </a:xfrm>
          <a:prstGeom prst="rect">
            <a:avLst/>
          </a:prstGeom>
          <a:noFill/>
          <a:ln w="9525">
            <a:noFill/>
            <a:miter lim="800000"/>
            <a:headEnd/>
            <a:tailEnd/>
          </a:ln>
        </p:spPr>
        <p:txBody>
          <a:bodyPr>
            <a:prstTxWarp prst="textNoShape">
              <a:avLst/>
            </a:prstTxWarp>
          </a:bodyPr>
          <a:lstStyle/>
          <a:p>
            <a:pPr marL="342900" indent="-342900" algn="ctr">
              <a:spcBef>
                <a:spcPct val="20000"/>
              </a:spcBef>
            </a:pPr>
            <a:r>
              <a:rPr lang="en-US" sz="2800" b="1" i="1">
                <a:latin typeface="Arial" pitchFamily="-109" charset="0"/>
              </a:rPr>
              <a:t>The universe looks about the same no matter where you are within it</a:t>
            </a:r>
            <a:r>
              <a:rPr lang="en-US" sz="2800">
                <a:latin typeface="Arial" pitchFamily="-109" charset="0"/>
              </a:rPr>
              <a:t>.</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p:cNvSpPr>
            <a:spLocks noGrp="1"/>
          </p:cNvSpPr>
          <p:nvPr>
            <p:ph type="title"/>
          </p:nvPr>
        </p:nvSpPr>
        <p:spPr/>
        <p:txBody>
          <a:bodyPr/>
          <a:lstStyle/>
          <a:p>
            <a:pPr eaLnBrk="1" hangingPunct="1"/>
            <a:r>
              <a:rPr lang="en-US" smtClean="0"/>
              <a:t>Cosmological Principle</a:t>
            </a:r>
          </a:p>
        </p:txBody>
      </p:sp>
      <p:pic>
        <p:nvPicPr>
          <p:cNvPr id="162819" name="Picture 4"/>
          <p:cNvPicPr>
            <a:picLocks noChangeAspect="1"/>
          </p:cNvPicPr>
          <p:nvPr/>
        </p:nvPicPr>
        <p:blipFill>
          <a:blip r:embed="rId2"/>
          <a:srcRect/>
          <a:stretch>
            <a:fillRect/>
          </a:stretch>
        </p:blipFill>
        <p:spPr bwMode="auto">
          <a:xfrm>
            <a:off x="958850" y="1651000"/>
            <a:ext cx="7226300" cy="35560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pPr eaLnBrk="1" hangingPunct="1"/>
            <a:r>
              <a:rPr lang="en-US" smtClean="0"/>
              <a:t>Age of the Universe</a:t>
            </a:r>
          </a:p>
        </p:txBody>
      </p:sp>
      <p:sp>
        <p:nvSpPr>
          <p:cNvPr id="167939" name="TextBox 5"/>
          <p:cNvSpPr txBox="1">
            <a:spLocks noChangeArrowheads="1"/>
          </p:cNvSpPr>
          <p:nvPr/>
        </p:nvSpPr>
        <p:spPr bwMode="auto">
          <a:xfrm>
            <a:off x="304800" y="990600"/>
            <a:ext cx="5334000" cy="5324475"/>
          </a:xfrm>
          <a:prstGeom prst="rect">
            <a:avLst/>
          </a:prstGeom>
          <a:noFill/>
          <a:ln w="9525">
            <a:noFill/>
            <a:miter lim="800000"/>
            <a:headEnd/>
            <a:tailEnd/>
          </a:ln>
        </p:spPr>
        <p:txBody>
          <a:bodyPr>
            <a:prstTxWarp prst="textNoShape">
              <a:avLst/>
            </a:prstTxWarp>
            <a:spAutoFit/>
          </a:bodyPr>
          <a:lstStyle/>
          <a:p>
            <a:r>
              <a:rPr lang="en-US" sz="2000">
                <a:solidFill>
                  <a:srgbClr val="000000"/>
                </a:solidFill>
              </a:rPr>
              <a:t>The expansion of the Universe is an expansion of space. As we go back in time we find the density of the Universe increasing. About 13.8 billion years ago all matter was concentrated in a singularity of infinite density. Space and time were created 13.8 billion years ago in an event that is called the </a:t>
            </a:r>
            <a:r>
              <a:rPr lang="en-US" sz="2000" b="1">
                <a:solidFill>
                  <a:srgbClr val="000000"/>
                </a:solidFill>
              </a:rPr>
              <a:t>Big Bang</a:t>
            </a:r>
            <a:r>
              <a:rPr lang="en-US" sz="2000">
                <a:solidFill>
                  <a:srgbClr val="000000"/>
                </a:solidFill>
              </a:rPr>
              <a:t>. </a:t>
            </a:r>
          </a:p>
          <a:p>
            <a:endParaRPr lang="en-US" sz="2000">
              <a:solidFill>
                <a:srgbClr val="000000"/>
              </a:solidFill>
            </a:endParaRPr>
          </a:p>
          <a:p>
            <a:r>
              <a:rPr lang="en-US" sz="2000">
                <a:solidFill>
                  <a:srgbClr val="000000"/>
                </a:solidFill>
              </a:rPr>
              <a:t>How long ago did the Big Bang take place?</a:t>
            </a:r>
          </a:p>
          <a:p>
            <a:endParaRPr lang="en-US" sz="2000">
              <a:solidFill>
                <a:srgbClr val="000000"/>
              </a:solidFill>
            </a:endParaRPr>
          </a:p>
          <a:p>
            <a:r>
              <a:rPr lang="en-US" sz="2000">
                <a:solidFill>
                  <a:srgbClr val="000000"/>
                </a:solidFill>
              </a:rPr>
              <a:t>T</a:t>
            </a:r>
            <a:r>
              <a:rPr lang="en-US" sz="2000" baseline="-25000">
                <a:solidFill>
                  <a:srgbClr val="000000"/>
                </a:solidFill>
              </a:rPr>
              <a:t>0</a:t>
            </a:r>
            <a:r>
              <a:rPr lang="en-US" sz="2000">
                <a:solidFill>
                  <a:srgbClr val="000000"/>
                </a:solidFill>
              </a:rPr>
              <a:t> = d/v = d / H</a:t>
            </a:r>
            <a:r>
              <a:rPr lang="en-US" sz="2000" baseline="-25000">
                <a:solidFill>
                  <a:srgbClr val="000000"/>
                </a:solidFill>
              </a:rPr>
              <a:t>0</a:t>
            </a:r>
            <a:r>
              <a:rPr lang="en-US" sz="2000">
                <a:solidFill>
                  <a:srgbClr val="000000"/>
                </a:solidFill>
              </a:rPr>
              <a:t>d = 1 / H</a:t>
            </a:r>
            <a:r>
              <a:rPr lang="en-US" sz="2000" baseline="-25000">
                <a:solidFill>
                  <a:srgbClr val="000000"/>
                </a:solidFill>
              </a:rPr>
              <a:t>0</a:t>
            </a:r>
            <a:r>
              <a:rPr lang="en-US" sz="2000">
                <a:solidFill>
                  <a:srgbClr val="000000"/>
                </a:solidFill>
              </a:rPr>
              <a:t> = 1 / 70 km s</a:t>
            </a:r>
            <a:r>
              <a:rPr lang="en-US" sz="2000" baseline="30000">
                <a:solidFill>
                  <a:srgbClr val="000000"/>
                </a:solidFill>
              </a:rPr>
              <a:t>-1</a:t>
            </a:r>
            <a:r>
              <a:rPr lang="en-US" sz="2000">
                <a:solidFill>
                  <a:srgbClr val="000000"/>
                </a:solidFill>
              </a:rPr>
              <a:t> Mpc</a:t>
            </a:r>
            <a:r>
              <a:rPr lang="en-US" sz="2000" baseline="30000">
                <a:solidFill>
                  <a:srgbClr val="000000"/>
                </a:solidFill>
              </a:rPr>
              <a:t>-1</a:t>
            </a:r>
            <a:r>
              <a:rPr lang="en-US" sz="2000">
                <a:solidFill>
                  <a:srgbClr val="000000"/>
                </a:solidFill>
              </a:rPr>
              <a:t> </a:t>
            </a:r>
            <a:r>
              <a:rPr lang="en-US" sz="2000">
                <a:solidFill>
                  <a:srgbClr val="000000"/>
                </a:solidFill>
                <a:sym typeface="Wingdings" pitchFamily="-109" charset="2"/>
              </a:rPr>
              <a:t></a:t>
            </a:r>
            <a:r>
              <a:rPr lang="en-US" sz="2000">
                <a:solidFill>
                  <a:srgbClr val="000000"/>
                </a:solidFill>
              </a:rPr>
              <a:t> T</a:t>
            </a:r>
            <a:r>
              <a:rPr lang="en-US" sz="2000" baseline="-25000">
                <a:solidFill>
                  <a:srgbClr val="000000"/>
                </a:solidFill>
              </a:rPr>
              <a:t>0</a:t>
            </a:r>
            <a:r>
              <a:rPr lang="en-US" sz="2000">
                <a:solidFill>
                  <a:srgbClr val="000000"/>
                </a:solidFill>
              </a:rPr>
              <a:t> ~ 14 billion years1</a:t>
            </a:r>
            <a:r>
              <a:rPr lang="en-US" sz="1600">
                <a:solidFill>
                  <a:srgbClr val="000000"/>
                </a:solidFill>
              </a:rPr>
              <a:t>(1 Mpc = 3.09 ×10</a:t>
            </a:r>
            <a:r>
              <a:rPr lang="en-US" sz="1600" baseline="30000">
                <a:solidFill>
                  <a:srgbClr val="000000"/>
                </a:solidFill>
              </a:rPr>
              <a:t>19</a:t>
            </a:r>
            <a:r>
              <a:rPr lang="en-US" sz="1600">
                <a:solidFill>
                  <a:srgbClr val="000000"/>
                </a:solidFill>
              </a:rPr>
              <a:t> km)</a:t>
            </a:r>
          </a:p>
          <a:p>
            <a:endParaRPr lang="en-US" sz="2000">
              <a:solidFill>
                <a:srgbClr val="000000"/>
              </a:solidFill>
            </a:endParaRPr>
          </a:p>
          <a:p>
            <a:r>
              <a:rPr lang="en-US" sz="2000">
                <a:solidFill>
                  <a:srgbClr val="000000"/>
                </a:solidFill>
              </a:rPr>
              <a:t>We have assumed that the Universe expands at a constant rate which is not true. Doing the calculations assuming a </a:t>
            </a:r>
            <a:r>
              <a:rPr lang="en-US" sz="2000">
                <a:solidFill>
                  <a:srgbClr val="000000"/>
                </a:solidFill>
                <a:latin typeface="Symbol" pitchFamily="-109" charset="2"/>
                <a:ea typeface="Symbol" pitchFamily="-109" charset="2"/>
                <a:cs typeface="Symbol" pitchFamily="-109" charset="2"/>
              </a:rPr>
              <a:t>L</a:t>
            </a:r>
            <a:r>
              <a:rPr lang="en-US" sz="2000">
                <a:solidFill>
                  <a:srgbClr val="000000"/>
                </a:solidFill>
              </a:rPr>
              <a:t>CDM cosmology gives: T</a:t>
            </a:r>
            <a:r>
              <a:rPr lang="en-US" sz="2000" baseline="-25000">
                <a:solidFill>
                  <a:srgbClr val="000000"/>
                </a:solidFill>
              </a:rPr>
              <a:t>0</a:t>
            </a:r>
            <a:r>
              <a:rPr lang="en-US" sz="2000">
                <a:solidFill>
                  <a:srgbClr val="000000"/>
                </a:solidFill>
              </a:rPr>
              <a:t> = 13.8 Billion years</a:t>
            </a:r>
          </a:p>
        </p:txBody>
      </p:sp>
      <p:pic>
        <p:nvPicPr>
          <p:cNvPr id="167940" name="Picture 6"/>
          <p:cNvPicPr>
            <a:picLocks noChangeAspect="1"/>
          </p:cNvPicPr>
          <p:nvPr/>
        </p:nvPicPr>
        <p:blipFill>
          <a:blip r:embed="rId3"/>
          <a:srcRect/>
          <a:stretch>
            <a:fillRect/>
          </a:stretch>
        </p:blipFill>
        <p:spPr bwMode="auto">
          <a:xfrm>
            <a:off x="5486400" y="1143000"/>
            <a:ext cx="3441700" cy="3048000"/>
          </a:xfrm>
          <a:prstGeom prst="rect">
            <a:avLst/>
          </a:prstGeom>
          <a:noFill/>
          <a:ln w="9525">
            <a:noFill/>
            <a:miter lim="800000"/>
            <a:headEnd/>
            <a:tailEnd/>
          </a:ln>
        </p:spPr>
      </p:pic>
      <p:sp>
        <p:nvSpPr>
          <p:cNvPr id="167941" name="TextBox 7"/>
          <p:cNvSpPr txBox="1">
            <a:spLocks noChangeArrowheads="1"/>
          </p:cNvSpPr>
          <p:nvPr/>
        </p:nvSpPr>
        <p:spPr bwMode="auto">
          <a:xfrm>
            <a:off x="5486400" y="4540250"/>
            <a:ext cx="3505200" cy="1631950"/>
          </a:xfrm>
          <a:prstGeom prst="rect">
            <a:avLst/>
          </a:prstGeom>
          <a:noFill/>
          <a:ln w="9525">
            <a:noFill/>
            <a:miter lim="800000"/>
            <a:headEnd/>
            <a:tailEnd/>
          </a:ln>
        </p:spPr>
        <p:txBody>
          <a:bodyPr>
            <a:prstTxWarp prst="textNoShape">
              <a:avLst/>
            </a:prstTxWarp>
            <a:spAutoFit/>
          </a:bodyPr>
          <a:lstStyle/>
          <a:p>
            <a:r>
              <a:rPr lang="en-US" sz="2000">
                <a:solidFill>
                  <a:srgbClr val="000000"/>
                </a:solidFill>
              </a:rPr>
              <a:t>According to the Big Bang Model the Universe expanded from an extremely dense and hot state and continues to expand today.</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69987" name="Rectangle 7"/>
          <p:cNvSpPr>
            <a:spLocks noGrp="1" noChangeArrowheads="1"/>
          </p:cNvSpPr>
          <p:nvPr>
            <p:ph type="title"/>
          </p:nvPr>
        </p:nvSpPr>
        <p:spPr>
          <a:xfrm>
            <a:off x="0" y="0"/>
            <a:ext cx="9144000" cy="1066800"/>
          </a:xfrm>
        </p:spPr>
        <p:txBody>
          <a:bodyPr/>
          <a:lstStyle/>
          <a:p>
            <a:pPr eaLnBrk="1" hangingPunct="1"/>
            <a:r>
              <a:rPr lang="en-US"/>
              <a:t>How does expansion affect distance measurements?</a:t>
            </a:r>
          </a:p>
        </p:txBody>
      </p:sp>
      <p:pic>
        <p:nvPicPr>
          <p:cNvPr id="169988" name="Picture 9" descr="20_23_Figure_Unanno"/>
          <p:cNvPicPr>
            <a:picLocks noChangeAspect="1" noChangeArrowheads="1"/>
          </p:cNvPicPr>
          <p:nvPr/>
        </p:nvPicPr>
        <p:blipFill>
          <a:blip r:embed="rId3"/>
          <a:srcRect b="2824"/>
          <a:stretch>
            <a:fillRect/>
          </a:stretch>
        </p:blipFill>
        <p:spPr bwMode="auto">
          <a:xfrm>
            <a:off x="1944688" y="1066800"/>
            <a:ext cx="5251450" cy="5459413"/>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pPr>
              <a:defRPr/>
            </a:pPr>
            <a:r>
              <a:rPr lang="en-GB"/>
              <a:t>© 2014 Pearson Education, Inc.</a:t>
            </a:r>
          </a:p>
        </p:txBody>
      </p:sp>
      <p:sp>
        <p:nvSpPr>
          <p:cNvPr id="1941508" name="Line 4"/>
          <p:cNvSpPr>
            <a:spLocks noChangeShapeType="1"/>
          </p:cNvSpPr>
          <p:nvPr/>
        </p:nvSpPr>
        <p:spPr bwMode="auto">
          <a:xfrm>
            <a:off x="1752600" y="4191000"/>
            <a:ext cx="1752600" cy="0"/>
          </a:xfrm>
          <a:prstGeom prst="line">
            <a:avLst/>
          </a:prstGeom>
          <a:noFill/>
          <a:ln w="28575">
            <a:solidFill>
              <a:schemeClr val="bg1"/>
            </a:solidFill>
            <a:round/>
            <a:headEnd type="stealth" w="med" len="med"/>
            <a:tailEnd type="stealth" w="med" len="med"/>
          </a:ln>
          <a:effectLst/>
          <a:extLst/>
        </p:spPr>
        <p:txBody>
          <a:bodyPr wrap="none" anchor="ctr"/>
          <a:lstStyle/>
          <a:p>
            <a:pPr>
              <a:defRPr/>
            </a:pPr>
            <a:endParaRPr lang="en-US">
              <a:latin typeface="Times New Roman" charset="0"/>
              <a:ea typeface="ＭＳ Ｐゴシック" charset="0"/>
              <a:cs typeface="+mn-cs"/>
            </a:endParaRPr>
          </a:p>
        </p:txBody>
      </p:sp>
      <p:sp>
        <p:nvSpPr>
          <p:cNvPr id="1941509" name="Line 5"/>
          <p:cNvSpPr>
            <a:spLocks noChangeShapeType="1"/>
          </p:cNvSpPr>
          <p:nvPr/>
        </p:nvSpPr>
        <p:spPr bwMode="auto">
          <a:xfrm>
            <a:off x="1752600" y="4724400"/>
            <a:ext cx="2667000" cy="0"/>
          </a:xfrm>
          <a:prstGeom prst="line">
            <a:avLst/>
          </a:prstGeom>
          <a:noFill/>
          <a:ln w="28575">
            <a:solidFill>
              <a:schemeClr val="bg1"/>
            </a:solidFill>
            <a:round/>
            <a:headEnd type="stealth" w="med" len="med"/>
            <a:tailEnd type="stealth" w="med" len="med"/>
          </a:ln>
          <a:effectLst/>
          <a:extLst/>
        </p:spPr>
        <p:txBody>
          <a:bodyPr wrap="none" anchor="ctr"/>
          <a:lstStyle/>
          <a:p>
            <a:pPr>
              <a:defRPr/>
            </a:pPr>
            <a:endParaRPr lang="en-US">
              <a:latin typeface="Times New Roman" charset="0"/>
              <a:ea typeface="ＭＳ Ｐゴシック" charset="0"/>
              <a:cs typeface="+mn-cs"/>
            </a:endParaRPr>
          </a:p>
        </p:txBody>
      </p:sp>
      <p:sp>
        <p:nvSpPr>
          <p:cNvPr id="1941511" name="Line 7"/>
          <p:cNvSpPr>
            <a:spLocks noChangeShapeType="1"/>
          </p:cNvSpPr>
          <p:nvPr/>
        </p:nvSpPr>
        <p:spPr bwMode="auto">
          <a:xfrm rot="-5400000">
            <a:off x="4000500" y="2628900"/>
            <a:ext cx="1752600" cy="0"/>
          </a:xfrm>
          <a:prstGeom prst="line">
            <a:avLst/>
          </a:prstGeom>
          <a:noFill/>
          <a:ln w="28575">
            <a:solidFill>
              <a:schemeClr val="bg1"/>
            </a:solidFill>
            <a:round/>
            <a:headEnd type="stealth" w="med" len="med"/>
            <a:tailEnd type="stealth" w="med" len="med"/>
          </a:ln>
          <a:effectLst/>
          <a:extLst/>
        </p:spPr>
        <p:txBody>
          <a:bodyPr wrap="none" anchor="ctr"/>
          <a:lstStyle/>
          <a:p>
            <a:pPr>
              <a:defRPr/>
            </a:pPr>
            <a:endParaRPr lang="en-US">
              <a:latin typeface="Times New Roman" charset="0"/>
              <a:ea typeface="ＭＳ Ｐゴシック" charset="0"/>
              <a:cs typeface="+mn-cs"/>
            </a:endParaRPr>
          </a:p>
        </p:txBody>
      </p:sp>
      <p:sp>
        <p:nvSpPr>
          <p:cNvPr id="172038" name="Rectangle 13"/>
          <p:cNvSpPr>
            <a:spLocks noGrp="1" noChangeArrowheads="1"/>
          </p:cNvSpPr>
          <p:nvPr>
            <p:ph type="body" idx="1"/>
          </p:nvPr>
        </p:nvSpPr>
        <p:spPr>
          <a:xfrm>
            <a:off x="4724400" y="1141413"/>
            <a:ext cx="3870325" cy="5106987"/>
          </a:xfrm>
        </p:spPr>
        <p:txBody>
          <a:bodyPr/>
          <a:lstStyle/>
          <a:p>
            <a:pPr eaLnBrk="1" hangingPunct="1"/>
            <a:r>
              <a:rPr lang="en-US" sz="2000"/>
              <a:t>Distances between faraway galaxies change while light travels. The distance now between us and a galaxy is larger than the distance during the time the photon left the galaxy.</a:t>
            </a:r>
          </a:p>
          <a:p>
            <a:pPr eaLnBrk="1" hangingPunct="1"/>
            <a:endParaRPr lang="en-US" sz="2000"/>
          </a:p>
          <a:p>
            <a:pPr eaLnBrk="1" hangingPunct="1"/>
            <a:endParaRPr lang="en-US" sz="2000"/>
          </a:p>
          <a:p>
            <a:pPr eaLnBrk="1" hangingPunct="1"/>
            <a:r>
              <a:rPr lang="en-US" sz="2000"/>
              <a:t>Astronomers use the term </a:t>
            </a:r>
            <a:r>
              <a:rPr lang="en-US" sz="2000" b="1" i="1"/>
              <a:t>lookback time</a:t>
            </a:r>
            <a:r>
              <a:rPr lang="en-US" sz="2000"/>
              <a:t> that indicates how far into the past we are looking when we see a particular object.</a:t>
            </a:r>
            <a:endParaRPr lang="en-US" sz="2400"/>
          </a:p>
        </p:txBody>
      </p:sp>
      <p:pic>
        <p:nvPicPr>
          <p:cNvPr id="172039" name="Picture 14" descr="20_23_Figure_Unanno"/>
          <p:cNvPicPr>
            <a:picLocks noChangeAspect="1" noChangeArrowheads="1"/>
          </p:cNvPicPr>
          <p:nvPr/>
        </p:nvPicPr>
        <p:blipFill>
          <a:blip r:embed="rId3"/>
          <a:srcRect b="2824"/>
          <a:stretch>
            <a:fillRect/>
          </a:stretch>
        </p:blipFill>
        <p:spPr bwMode="auto">
          <a:xfrm>
            <a:off x="381000" y="876300"/>
            <a:ext cx="4286250" cy="4457700"/>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76131" name="Rectangle 6"/>
          <p:cNvSpPr>
            <a:spLocks noGrp="1" noChangeArrowheads="1"/>
          </p:cNvSpPr>
          <p:nvPr>
            <p:ph type="title"/>
          </p:nvPr>
        </p:nvSpPr>
        <p:spPr>
          <a:xfrm>
            <a:off x="0" y="0"/>
            <a:ext cx="9144000" cy="1066800"/>
          </a:xfrm>
        </p:spPr>
        <p:txBody>
          <a:bodyPr/>
          <a:lstStyle/>
          <a:p>
            <a:pPr eaLnBrk="1" hangingPunct="1"/>
            <a:r>
              <a:rPr lang="en-US"/>
              <a:t>Why does the observable universe have a horizon?</a:t>
            </a:r>
          </a:p>
        </p:txBody>
      </p:sp>
      <p:pic>
        <p:nvPicPr>
          <p:cNvPr id="176132" name="Picture 8" descr="20_21_Figure"/>
          <p:cNvPicPr>
            <a:picLocks noChangeAspect="1" noChangeArrowheads="1"/>
          </p:cNvPicPr>
          <p:nvPr/>
        </p:nvPicPr>
        <p:blipFill>
          <a:blip r:embed="rId3"/>
          <a:srcRect b="4279"/>
          <a:stretch>
            <a:fillRect/>
          </a:stretch>
        </p:blipFill>
        <p:spPr bwMode="auto">
          <a:xfrm>
            <a:off x="269875" y="1054100"/>
            <a:ext cx="8602663" cy="4546600"/>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3"/>
          <p:cNvSpPr>
            <a:spLocks noGrp="1"/>
          </p:cNvSpPr>
          <p:nvPr>
            <p:ph type="ftr" sz="quarter" idx="10"/>
          </p:nvPr>
        </p:nvSpPr>
        <p:spPr/>
        <p:txBody>
          <a:bodyPr/>
          <a:lstStyle/>
          <a:p>
            <a:pPr>
              <a:defRPr/>
            </a:pPr>
            <a:r>
              <a:rPr lang="en-GB"/>
              <a:t>© 2014 Pearson Education, Inc.</a:t>
            </a:r>
          </a:p>
        </p:txBody>
      </p:sp>
      <p:sp>
        <p:nvSpPr>
          <p:cNvPr id="178179" name="Rectangle 6"/>
          <p:cNvSpPr>
            <a:spLocks noGrp="1" noChangeArrowheads="1"/>
          </p:cNvSpPr>
          <p:nvPr>
            <p:ph type="body" idx="1"/>
          </p:nvPr>
        </p:nvSpPr>
        <p:spPr/>
        <p:txBody>
          <a:bodyPr/>
          <a:lstStyle/>
          <a:p>
            <a:pPr eaLnBrk="1" hangingPunct="1"/>
            <a:r>
              <a:rPr lang="en-US"/>
              <a:t>The </a:t>
            </a:r>
            <a:r>
              <a:rPr lang="en-US" b="1"/>
              <a:t>Cosmological Horizon</a:t>
            </a:r>
            <a:r>
              <a:rPr lang="en-US"/>
              <a:t> marks the limits of the observable universe.</a:t>
            </a:r>
          </a:p>
          <a:p>
            <a:pPr eaLnBrk="1" hangingPunct="1"/>
            <a:endParaRPr lang="en-US"/>
          </a:p>
          <a:p>
            <a:pPr eaLnBrk="1" hangingPunct="1"/>
            <a:r>
              <a:rPr lang="en-US"/>
              <a:t>We can only observe the parts of the Universe where the lookback time is less than the age of the Universe.</a:t>
            </a:r>
          </a:p>
        </p:txBody>
      </p:sp>
    </p:spTree>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Title 1"/>
          <p:cNvSpPr>
            <a:spLocks noGrp="1"/>
          </p:cNvSpPr>
          <p:nvPr>
            <p:ph type="title"/>
          </p:nvPr>
        </p:nvSpPr>
        <p:spPr/>
        <p:txBody>
          <a:bodyPr/>
          <a:lstStyle/>
          <a:p>
            <a:pPr eaLnBrk="1" hangingPunct="1"/>
            <a:r>
              <a:rPr lang="en-US" smtClean="0"/>
              <a:t>The Observable Universe</a:t>
            </a:r>
          </a:p>
        </p:txBody>
      </p:sp>
      <p:pic>
        <p:nvPicPr>
          <p:cNvPr id="180227" name="Picture 4"/>
          <p:cNvPicPr>
            <a:picLocks noChangeAspect="1"/>
          </p:cNvPicPr>
          <p:nvPr/>
        </p:nvPicPr>
        <p:blipFill>
          <a:blip r:embed="rId2"/>
          <a:srcRect/>
          <a:stretch>
            <a:fillRect/>
          </a:stretch>
        </p:blipFill>
        <p:spPr bwMode="auto">
          <a:xfrm>
            <a:off x="479425" y="990600"/>
            <a:ext cx="7978775" cy="4800600"/>
          </a:xfrm>
          <a:prstGeom prst="rect">
            <a:avLst/>
          </a:prstGeom>
          <a:noFill/>
          <a:ln w="9525">
            <a:noFill/>
            <a:miter lim="800000"/>
            <a:headEnd/>
            <a:tailEnd/>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81251" name="Rectangle 5"/>
          <p:cNvSpPr>
            <a:spLocks noGrp="1" noChangeArrowheads="1"/>
          </p:cNvSpPr>
          <p:nvPr>
            <p:ph type="title"/>
          </p:nvPr>
        </p:nvSpPr>
        <p:spPr/>
        <p:txBody>
          <a:bodyPr/>
          <a:lstStyle/>
          <a:p>
            <a:pPr eaLnBrk="1" hangingPunct="1"/>
            <a:r>
              <a:rPr lang="en-US"/>
              <a:t>What have we learned?</a:t>
            </a:r>
          </a:p>
        </p:txBody>
      </p:sp>
      <p:sp>
        <p:nvSpPr>
          <p:cNvPr id="181252" name="Rectangle 6"/>
          <p:cNvSpPr>
            <a:spLocks noGrp="1" noChangeArrowheads="1"/>
          </p:cNvSpPr>
          <p:nvPr>
            <p:ph type="body" idx="1"/>
          </p:nvPr>
        </p:nvSpPr>
        <p:spPr/>
        <p:txBody>
          <a:bodyPr/>
          <a:lstStyle/>
          <a:p>
            <a:pPr eaLnBrk="1" hangingPunct="1">
              <a:lnSpc>
                <a:spcPct val="90000"/>
              </a:lnSpc>
            </a:pPr>
            <a:r>
              <a:rPr lang="en-US" b="1"/>
              <a:t>How do distance measurements tell us the age of the universe?</a:t>
            </a:r>
            <a:endParaRPr lang="en-US"/>
          </a:p>
          <a:p>
            <a:pPr lvl="1" eaLnBrk="1" hangingPunct="1">
              <a:lnSpc>
                <a:spcPct val="90000"/>
              </a:lnSpc>
            </a:pPr>
            <a:r>
              <a:rPr lang="en-US">
                <a:ea typeface="ＭＳ Ｐゴシック" pitchFamily="-109" charset="-128"/>
              </a:rPr>
              <a:t>Measuring a galaxy</a:t>
            </a:r>
            <a:r>
              <a:rPr lang="en-US" altLang="ja-JP">
                <a:ea typeface="ＭＳ Ｐゴシック" pitchFamily="-109" charset="-128"/>
                <a:cs typeface="ＭＳ Ｐゴシック" pitchFamily="-109" charset="-128"/>
              </a:rPr>
              <a:t>'</a:t>
            </a:r>
            <a:r>
              <a:rPr lang="en-US" altLang="ja-JP">
                <a:ea typeface="ＭＳ Ｐゴシック" pitchFamily="-109" charset="-128"/>
              </a:rPr>
              <a:t>s distance and speed allows us to figure out how long the galaxy took to reach its current distance.</a:t>
            </a:r>
          </a:p>
          <a:p>
            <a:pPr lvl="1" eaLnBrk="1" hangingPunct="1">
              <a:lnSpc>
                <a:spcPct val="90000"/>
              </a:lnSpc>
            </a:pPr>
            <a:r>
              <a:rPr lang="en-US">
                <a:ea typeface="ＭＳ Ｐゴシック" pitchFamily="-109" charset="-128"/>
              </a:rPr>
              <a:t>Measuring Hubble</a:t>
            </a:r>
            <a:r>
              <a:rPr lang="en-US" altLang="ja-JP">
                <a:ea typeface="ＭＳ Ｐゴシック" pitchFamily="-109" charset="-128"/>
                <a:cs typeface="ＭＳ Ｐゴシック" pitchFamily="-109" charset="-128"/>
              </a:rPr>
              <a:t>'</a:t>
            </a:r>
            <a:r>
              <a:rPr lang="en-US" altLang="ja-JP">
                <a:ea typeface="ＭＳ Ｐゴシック" pitchFamily="-109" charset="-128"/>
              </a:rPr>
              <a:t>s constant tells us that amount of time: about 14 billion years.</a:t>
            </a:r>
          </a:p>
          <a:p>
            <a:pPr eaLnBrk="1" hangingPunct="1">
              <a:lnSpc>
                <a:spcPct val="90000"/>
              </a:lnSpc>
            </a:pPr>
            <a:r>
              <a:rPr lang="en-US" b="1"/>
              <a:t>How does the universe</a:t>
            </a:r>
            <a:r>
              <a:rPr lang="en-US" altLang="ja-JP" b="1"/>
              <a:t>'s expansion affect our distance measurements?</a:t>
            </a:r>
            <a:endParaRPr lang="en-US" altLang="ja-JP"/>
          </a:p>
          <a:p>
            <a:pPr lvl="1" eaLnBrk="1" hangingPunct="1">
              <a:lnSpc>
                <a:spcPct val="90000"/>
              </a:lnSpc>
            </a:pPr>
            <a:r>
              <a:rPr lang="en-US">
                <a:ea typeface="ＭＳ Ｐゴシック" pitchFamily="-109" charset="-128"/>
              </a:rPr>
              <a:t>Lookback time is easier to define than distance for objects whose distances grow while their light travels to Earth.</a:t>
            </a:r>
          </a:p>
        </p:txBody>
      </p:sp>
    </p:spTree>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5"/>
          <p:cNvSpPr>
            <a:spLocks noGrp="1" noChangeArrowheads="1"/>
          </p:cNvSpPr>
          <p:nvPr>
            <p:ph type="title"/>
          </p:nvPr>
        </p:nvSpPr>
        <p:spPr/>
        <p:txBody>
          <a:bodyPr/>
          <a:lstStyle/>
          <a:p>
            <a:pPr eaLnBrk="1" hangingPunct="1"/>
            <a:r>
              <a:rPr lang="en-US"/>
              <a:t>What have we learned?</a:t>
            </a:r>
          </a:p>
        </p:txBody>
      </p:sp>
      <p:sp>
        <p:nvSpPr>
          <p:cNvPr id="183299" name="Rectangle 6"/>
          <p:cNvSpPr>
            <a:spLocks noGrp="1" noChangeArrowheads="1"/>
          </p:cNvSpPr>
          <p:nvPr>
            <p:ph type="body" idx="1"/>
          </p:nvPr>
        </p:nvSpPr>
        <p:spPr/>
        <p:txBody>
          <a:bodyPr/>
          <a:lstStyle/>
          <a:p>
            <a:pPr eaLnBrk="1" hangingPunct="1"/>
            <a:r>
              <a:rPr lang="en-US" b="1"/>
              <a:t>Why does the observable universe have a horizon?</a:t>
            </a:r>
            <a:endParaRPr lang="en-US"/>
          </a:p>
          <a:p>
            <a:pPr lvl="1" eaLnBrk="1" hangingPunct="1"/>
            <a:r>
              <a:rPr lang="en-US">
                <a:ea typeface="ＭＳ Ｐゴシック" pitchFamily="-109" charset="-128"/>
              </a:rPr>
              <a:t>We cannot see back to a time before the beginning of the universe!</a:t>
            </a:r>
          </a:p>
          <a:p>
            <a:pPr eaLnBrk="1" hangingPunct="1"/>
            <a:endParaRPr lang="en-US"/>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01_LectureOutline">
  <a:themeElements>
    <a:clrScheme name="01_LectureOutli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01_LectureOutline">
      <a:majorFont>
        <a:latin typeface="Arial"/>
        <a:ea typeface="Arial"/>
        <a:cs typeface="Arial"/>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01_LectureOutli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01_LectureOutlin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01_LectureOutlin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01_LectureOutlin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01_LectureOutlin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01_LectureOutlin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01_LectureOutlin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01_LectureOutlin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01_LectureOutlin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01_LectureOutlin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01_LectureOutlin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01_LectureOutlin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Pmg:Users:premedia2:Desktop:Lecture PPt:01_LectureOutline.pot</Template>
  <TotalTime>25532</TotalTime>
  <Words>3663</Words>
  <Application>Microsoft Macintosh PowerPoint</Application>
  <PresentationFormat>On-screen Show (4:3)</PresentationFormat>
  <Paragraphs>459</Paragraphs>
  <Slides>86</Slides>
  <Notes>68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86</vt:i4>
      </vt:variant>
    </vt:vector>
  </HeadingPairs>
  <TitlesOfParts>
    <vt:vector size="88" baseType="lpstr">
      <vt:lpstr>01_LectureOutline</vt:lpstr>
      <vt:lpstr>Equation</vt:lpstr>
      <vt:lpstr>Galaxies and the Foundation of Modern Cosmology</vt:lpstr>
      <vt:lpstr>Galaxies and the Foundation of Modern Cosmology</vt:lpstr>
      <vt:lpstr>20.1 Islands of Stars</vt:lpstr>
      <vt:lpstr>How is the evolution of galaxies connected with the history of the universe?</vt:lpstr>
      <vt:lpstr>Hubble Deep Field</vt:lpstr>
      <vt:lpstr>Galaxies and Cosmology</vt:lpstr>
      <vt:lpstr>What are the three major types of galaxies?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Spiral Galaxies</vt:lpstr>
      <vt:lpstr>Spiral Galaxies</vt:lpstr>
      <vt:lpstr>Barred Spiral Galaxies</vt:lpstr>
      <vt:lpstr>Thought Question</vt:lpstr>
      <vt:lpstr>Thought Question</vt:lpstr>
      <vt:lpstr>PowerPoint Presentation</vt:lpstr>
      <vt:lpstr>PowerPoint Presentation</vt:lpstr>
      <vt:lpstr>Elliptical Galaxies</vt:lpstr>
      <vt:lpstr>PowerPoint Presentation</vt:lpstr>
      <vt:lpstr>Irregular Galaxies</vt:lpstr>
      <vt:lpstr>PowerPoint Presentation</vt:lpstr>
      <vt:lpstr>How are galaxies grouped together?</vt:lpstr>
      <vt:lpstr>PowerPoint Presentation</vt:lpstr>
      <vt:lpstr>PowerPoint Presentation</vt:lpstr>
      <vt:lpstr>Clusters of Galaxies</vt:lpstr>
      <vt:lpstr>Properties of Clusters of Galaxies</vt:lpstr>
      <vt:lpstr>Properties of Clusters of Galaxies</vt:lpstr>
      <vt:lpstr>Large Scale Distribution of Galaxies: Voids and Sheets</vt:lpstr>
      <vt:lpstr>Large Scale Distribution of Galaxies: Voids and Sheets</vt:lpstr>
      <vt:lpstr>Heating of Intracluster Gas</vt:lpstr>
      <vt:lpstr>Collision of Galaxies and Starburst Galaxies</vt:lpstr>
      <vt:lpstr>What have we learned?</vt:lpstr>
      <vt:lpstr>What have we learned?</vt:lpstr>
      <vt:lpstr>20.2 Measuring Galactic Distances</vt:lpstr>
      <vt:lpstr>How do we measure the distances to galaxies?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Thought Question</vt:lpstr>
      <vt:lpstr>Thought Question</vt:lpstr>
      <vt:lpstr>    </vt:lpstr>
      <vt:lpstr>PowerPoint Presentation</vt:lpstr>
      <vt:lpstr>PowerPoint Presentation</vt:lpstr>
      <vt:lpstr>PowerPoint Presentation</vt:lpstr>
      <vt:lpstr>PowerPoint Presentation</vt:lpstr>
      <vt:lpstr>How did Hubble prove that galaxies lie far beyond the Milky Way?</vt:lpstr>
      <vt:lpstr>The Puzzle of "Spiral Nebulae"</vt:lpstr>
      <vt:lpstr>PowerPoint Presentation</vt:lpstr>
      <vt:lpstr>What is Hubble's law?</vt:lpstr>
      <vt:lpstr>PowerPoint Presentation</vt:lpstr>
      <vt:lpstr>Cosmological Redshift</vt:lpstr>
      <vt:lpstr>Cosmological Redshift</vt:lpstr>
      <vt:lpstr>PowerPoint Presentation</vt:lpstr>
      <vt:lpstr>Hubble’s Law</vt:lpstr>
      <vt:lpstr>PowerPoint Presentation</vt:lpstr>
      <vt:lpstr>PowerPoint Presentation</vt:lpstr>
      <vt:lpstr>PowerPoint Presentation</vt:lpstr>
      <vt:lpstr>Distances</vt:lpstr>
      <vt:lpstr>What have we learned?</vt:lpstr>
      <vt:lpstr>What have we learned?</vt:lpstr>
      <vt:lpstr>20.3 The Age of the Universe</vt:lpstr>
      <vt:lpstr>How does Hubble's Law tell us the age of the universe?</vt:lpstr>
      <vt:lpstr>PowerPoint Presentation</vt:lpstr>
      <vt:lpstr>PowerPoint Presentation</vt:lpstr>
      <vt:lpstr>Cosmological Principle</vt:lpstr>
      <vt:lpstr>Cosmological Principle</vt:lpstr>
      <vt:lpstr>Age of the Universe</vt:lpstr>
      <vt:lpstr>How does expansion affect distance measurements?</vt:lpstr>
      <vt:lpstr>PowerPoint Presentation</vt:lpstr>
      <vt:lpstr>Why does the observable universe have a horizon?</vt:lpstr>
      <vt:lpstr>PowerPoint Presentation</vt:lpstr>
      <vt:lpstr>The Observable Universe</vt:lpstr>
      <vt:lpstr>What have we learned?</vt:lpstr>
      <vt:lpstr>What have we learned?</vt:lpstr>
    </vt:vector>
  </TitlesOfParts>
  <Company>STScI/OPO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Testing</dc:title>
  <dc:creator>Mark Voit</dc:creator>
  <cp:lastModifiedBy>George Chartas</cp:lastModifiedBy>
  <cp:revision>613</cp:revision>
  <cp:lastPrinted>2013-02-20T08:34:23Z</cp:lastPrinted>
  <dcterms:created xsi:type="dcterms:W3CDTF">2015-03-27T12:05:08Z</dcterms:created>
  <dcterms:modified xsi:type="dcterms:W3CDTF">2016-11-04T13:04:47Z</dcterms:modified>
</cp:coreProperties>
</file>